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7" Type="http://schemas.microsoft.com/office/2020/02/relationships/classificationlabels" Target="docMetadata/LabelInfo.xml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6" Type="http://schemas.openxmlformats.org/officeDocument/2006/relationships/custom-properties" Target="docProps/custom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87" r:id="rId1"/>
  </p:sldMasterIdLst>
  <p:notesMasterIdLst>
    <p:notesMasterId r:id="rId4"/>
  </p:notesMasterIdLst>
  <p:sldIdLst>
    <p:sldId id="2147376455" r:id="rId2"/>
    <p:sldId id="441" r:id="rId3"/>
  </p:sldIdLst>
  <p:sldSz cx="21674138" cy="12192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259CB0E-3624-481B-98E4-77406B3BF0A0}">
          <p14:sldIdLst>
            <p14:sldId id="2147376455"/>
            <p14:sldId id="44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5534" userDrawn="1">
          <p15:clr>
            <a:srgbClr val="A4A3A4"/>
          </p15:clr>
        </p15:guide>
        <p15:guide id="2" pos="1335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BF6AD88-E32D-97F7-9698-370C041B600E}" name="Sara Almessabi" initials="SA" userId="5206d83d1f5884f0" providerId="Windows Live"/>
  <p188:author id="{DA035CD3-68FD-4B72-D39C-00B8F7BED32F}" name="HESSA ALHAMMADI" initials="HA" userId="125838f03f5cf93b" providerId="Windows Liv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ra Almessabi" initials="SA" lastIdx="0" clrIdx="0">
    <p:extLst>
      <p:ext uri="{19B8F6BF-5375-455C-9EA6-DF929625EA0E}">
        <p15:presenceInfo xmlns:p15="http://schemas.microsoft.com/office/powerpoint/2012/main" userId="S-1-5-21-4126971172-995461243-79873895-1365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1838"/>
    <a:srgbClr val="156082"/>
    <a:srgbClr val="3EB049"/>
    <a:srgbClr val="48773C"/>
    <a:srgbClr val="F99C24"/>
    <a:srgbClr val="EB1C2D"/>
    <a:srgbClr val="FFFFFF"/>
    <a:srgbClr val="FFC000"/>
    <a:srgbClr val="DCEAF7"/>
    <a:srgbClr val="ADAD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C0733FB-CAE7-4586-A408-992895567C9B}" v="3" dt="2024-08-19T09:20:49.07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77" autoAdjust="0"/>
    <p:restoredTop sz="94719"/>
  </p:normalViewPr>
  <p:slideViewPr>
    <p:cSldViewPr snapToGrid="0">
      <p:cViewPr varScale="1">
        <p:scale>
          <a:sx n="61" d="100"/>
          <a:sy n="61" d="100"/>
        </p:scale>
        <p:origin x="1014" y="90"/>
      </p:cViewPr>
      <p:guideLst>
        <p:guide orient="horz" pos="5534"/>
        <p:guide pos="13359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microsoft.com/office/2018/10/relationships/authors" Target="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commentAuthors" Target="commentAuthors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i Ahmed Almarzooqi" userId="dec5058e-46e8-4052-be25-81b7f89485f0" providerId="ADAL" clId="{1C0733FB-CAE7-4586-A408-992895567C9B}"/>
    <pc:docChg chg="custSel addSld delSld modSld modSection">
      <pc:chgData name="Ali Ahmed Almarzooqi" userId="dec5058e-46e8-4052-be25-81b7f89485f0" providerId="ADAL" clId="{1C0733FB-CAE7-4586-A408-992895567C9B}" dt="2024-08-19T10:29:12.423" v="96" actId="2696"/>
      <pc:docMkLst>
        <pc:docMk/>
      </pc:docMkLst>
      <pc:sldChg chg="add">
        <pc:chgData name="Ali Ahmed Almarzooqi" userId="dec5058e-46e8-4052-be25-81b7f89485f0" providerId="ADAL" clId="{1C0733FB-CAE7-4586-A408-992895567C9B}" dt="2024-08-19T09:19:59.777" v="0"/>
        <pc:sldMkLst>
          <pc:docMk/>
          <pc:sldMk cId="3211690898" sldId="441"/>
        </pc:sldMkLst>
      </pc:sldChg>
      <pc:sldChg chg="modSp mod">
        <pc:chgData name="Ali Ahmed Almarzooqi" userId="dec5058e-46e8-4052-be25-81b7f89485f0" providerId="ADAL" clId="{1C0733FB-CAE7-4586-A408-992895567C9B}" dt="2024-08-19T09:22:50.148" v="95"/>
        <pc:sldMkLst>
          <pc:docMk/>
          <pc:sldMk cId="2225789371" sldId="2147376455"/>
        </pc:sldMkLst>
        <pc:spChg chg="mod">
          <ac:chgData name="Ali Ahmed Almarzooqi" userId="dec5058e-46e8-4052-be25-81b7f89485f0" providerId="ADAL" clId="{1C0733FB-CAE7-4586-A408-992895567C9B}" dt="2024-08-19T09:22:50.148" v="95"/>
          <ac:spMkLst>
            <pc:docMk/>
            <pc:sldMk cId="2225789371" sldId="2147376455"/>
            <ac:spMk id="3" creationId="{3DF9E637-7976-9069-E683-3C1C4F8DAE7A}"/>
          </ac:spMkLst>
        </pc:spChg>
      </pc:sldChg>
      <pc:sldChg chg="addSp delSp modSp del mod">
        <pc:chgData name="Ali Ahmed Almarzooqi" userId="dec5058e-46e8-4052-be25-81b7f89485f0" providerId="ADAL" clId="{1C0733FB-CAE7-4586-A408-992895567C9B}" dt="2024-08-19T10:29:12.423" v="96" actId="2696"/>
        <pc:sldMkLst>
          <pc:docMk/>
          <pc:sldMk cId="126983935" sldId="2147473151"/>
        </pc:sldMkLst>
        <pc:spChg chg="mod">
          <ac:chgData name="Ali Ahmed Almarzooqi" userId="dec5058e-46e8-4052-be25-81b7f89485f0" providerId="ADAL" clId="{1C0733FB-CAE7-4586-A408-992895567C9B}" dt="2024-08-19T09:20:16.441" v="45" actId="1035"/>
          <ac:spMkLst>
            <pc:docMk/>
            <pc:sldMk cId="126983935" sldId="2147473151"/>
            <ac:spMk id="4" creationId="{A449E309-F746-A77D-6805-C522AF724BD5}"/>
          </ac:spMkLst>
        </pc:spChg>
        <pc:spChg chg="mod">
          <ac:chgData name="Ali Ahmed Almarzooqi" userId="dec5058e-46e8-4052-be25-81b7f89485f0" providerId="ADAL" clId="{1C0733FB-CAE7-4586-A408-992895567C9B}" dt="2024-08-19T09:20:16.441" v="45" actId="1035"/>
          <ac:spMkLst>
            <pc:docMk/>
            <pc:sldMk cId="126983935" sldId="2147473151"/>
            <ac:spMk id="5" creationId="{A6D18BC9-3A65-94C1-C664-246F616F9461}"/>
          </ac:spMkLst>
        </pc:spChg>
        <pc:spChg chg="mod">
          <ac:chgData name="Ali Ahmed Almarzooqi" userId="dec5058e-46e8-4052-be25-81b7f89485f0" providerId="ADAL" clId="{1C0733FB-CAE7-4586-A408-992895567C9B}" dt="2024-08-19T09:20:16.441" v="45" actId="1035"/>
          <ac:spMkLst>
            <pc:docMk/>
            <pc:sldMk cId="126983935" sldId="2147473151"/>
            <ac:spMk id="6" creationId="{61AE57A9-ED6C-6AA3-60B1-BD65B817461C}"/>
          </ac:spMkLst>
        </pc:spChg>
        <pc:spChg chg="mod">
          <ac:chgData name="Ali Ahmed Almarzooqi" userId="dec5058e-46e8-4052-be25-81b7f89485f0" providerId="ADAL" clId="{1C0733FB-CAE7-4586-A408-992895567C9B}" dt="2024-08-19T09:20:42.027" v="81"/>
          <ac:spMkLst>
            <pc:docMk/>
            <pc:sldMk cId="126983935" sldId="2147473151"/>
            <ac:spMk id="8" creationId="{AD764DB3-3824-A129-FF33-6589DF23987A}"/>
          </ac:spMkLst>
        </pc:spChg>
        <pc:spChg chg="mod">
          <ac:chgData name="Ali Ahmed Almarzooqi" userId="dec5058e-46e8-4052-be25-81b7f89485f0" providerId="ADAL" clId="{1C0733FB-CAE7-4586-A408-992895567C9B}" dt="2024-08-19T09:20:42.027" v="81"/>
          <ac:spMkLst>
            <pc:docMk/>
            <pc:sldMk cId="126983935" sldId="2147473151"/>
            <ac:spMk id="9" creationId="{FA67F58E-4B01-AB25-5AD2-DB0A304764AE}"/>
          </ac:spMkLst>
        </pc:spChg>
        <pc:spChg chg="mod">
          <ac:chgData name="Ali Ahmed Almarzooqi" userId="dec5058e-46e8-4052-be25-81b7f89485f0" providerId="ADAL" clId="{1C0733FB-CAE7-4586-A408-992895567C9B}" dt="2024-08-19T09:20:42.027" v="81"/>
          <ac:spMkLst>
            <pc:docMk/>
            <pc:sldMk cId="126983935" sldId="2147473151"/>
            <ac:spMk id="10" creationId="{670A75D5-7475-2905-B569-C4FD577D8D8B}"/>
          </ac:spMkLst>
        </pc:spChg>
        <pc:spChg chg="mod">
          <ac:chgData name="Ali Ahmed Almarzooqi" userId="dec5058e-46e8-4052-be25-81b7f89485f0" providerId="ADAL" clId="{1C0733FB-CAE7-4586-A408-992895567C9B}" dt="2024-08-19T09:20:42.027" v="81"/>
          <ac:spMkLst>
            <pc:docMk/>
            <pc:sldMk cId="126983935" sldId="2147473151"/>
            <ac:spMk id="11" creationId="{33E0482E-71E8-1E82-4972-E3BAC13E5DA8}"/>
          </ac:spMkLst>
        </pc:spChg>
        <pc:spChg chg="mod">
          <ac:chgData name="Ali Ahmed Almarzooqi" userId="dec5058e-46e8-4052-be25-81b7f89485f0" providerId="ADAL" clId="{1C0733FB-CAE7-4586-A408-992895567C9B}" dt="2024-08-19T09:20:42.027" v="81"/>
          <ac:spMkLst>
            <pc:docMk/>
            <pc:sldMk cId="126983935" sldId="2147473151"/>
            <ac:spMk id="13" creationId="{578D6483-9F4B-B025-0BC8-C1F5F8EE857D}"/>
          </ac:spMkLst>
        </pc:spChg>
        <pc:spChg chg="mod">
          <ac:chgData name="Ali Ahmed Almarzooqi" userId="dec5058e-46e8-4052-be25-81b7f89485f0" providerId="ADAL" clId="{1C0733FB-CAE7-4586-A408-992895567C9B}" dt="2024-08-19T09:20:42.027" v="81"/>
          <ac:spMkLst>
            <pc:docMk/>
            <pc:sldMk cId="126983935" sldId="2147473151"/>
            <ac:spMk id="14" creationId="{8571A616-6376-9408-3DC9-A52EA0C1EE18}"/>
          </ac:spMkLst>
        </pc:spChg>
        <pc:spChg chg="mod">
          <ac:chgData name="Ali Ahmed Almarzooqi" userId="dec5058e-46e8-4052-be25-81b7f89485f0" providerId="ADAL" clId="{1C0733FB-CAE7-4586-A408-992895567C9B}" dt="2024-08-19T09:20:42.027" v="81"/>
          <ac:spMkLst>
            <pc:docMk/>
            <pc:sldMk cId="126983935" sldId="2147473151"/>
            <ac:spMk id="15" creationId="{D291E0D1-9692-9A02-BAD0-9F6AC811687E}"/>
          </ac:spMkLst>
        </pc:spChg>
        <pc:spChg chg="mod">
          <ac:chgData name="Ali Ahmed Almarzooqi" userId="dec5058e-46e8-4052-be25-81b7f89485f0" providerId="ADAL" clId="{1C0733FB-CAE7-4586-A408-992895567C9B}" dt="2024-08-19T09:20:42.027" v="81"/>
          <ac:spMkLst>
            <pc:docMk/>
            <pc:sldMk cId="126983935" sldId="2147473151"/>
            <ac:spMk id="16" creationId="{54DFEF79-3EA8-7F9F-6EA1-14C6DD9469BF}"/>
          </ac:spMkLst>
        </pc:spChg>
        <pc:spChg chg="mod">
          <ac:chgData name="Ali Ahmed Almarzooqi" userId="dec5058e-46e8-4052-be25-81b7f89485f0" providerId="ADAL" clId="{1C0733FB-CAE7-4586-A408-992895567C9B}" dt="2024-08-19T09:20:49.074" v="84"/>
          <ac:spMkLst>
            <pc:docMk/>
            <pc:sldMk cId="126983935" sldId="2147473151"/>
            <ac:spMk id="18" creationId="{69E40063-1ADB-D3AA-BA13-3952D43450FA}"/>
          </ac:spMkLst>
        </pc:spChg>
        <pc:spChg chg="mod">
          <ac:chgData name="Ali Ahmed Almarzooqi" userId="dec5058e-46e8-4052-be25-81b7f89485f0" providerId="ADAL" clId="{1C0733FB-CAE7-4586-A408-992895567C9B}" dt="2024-08-19T09:20:49.074" v="84"/>
          <ac:spMkLst>
            <pc:docMk/>
            <pc:sldMk cId="126983935" sldId="2147473151"/>
            <ac:spMk id="19" creationId="{7B001190-88B7-802D-88F1-108F32544475}"/>
          </ac:spMkLst>
        </pc:spChg>
        <pc:spChg chg="mod">
          <ac:chgData name="Ali Ahmed Almarzooqi" userId="dec5058e-46e8-4052-be25-81b7f89485f0" providerId="ADAL" clId="{1C0733FB-CAE7-4586-A408-992895567C9B}" dt="2024-08-19T09:20:49.074" v="84"/>
          <ac:spMkLst>
            <pc:docMk/>
            <pc:sldMk cId="126983935" sldId="2147473151"/>
            <ac:spMk id="20" creationId="{2583C596-9A25-22DA-006B-418F8E477848}"/>
          </ac:spMkLst>
        </pc:spChg>
        <pc:spChg chg="mod">
          <ac:chgData name="Ali Ahmed Almarzooqi" userId="dec5058e-46e8-4052-be25-81b7f89485f0" providerId="ADAL" clId="{1C0733FB-CAE7-4586-A408-992895567C9B}" dt="2024-08-19T09:20:16.441" v="45" actId="1035"/>
          <ac:spMkLst>
            <pc:docMk/>
            <pc:sldMk cId="126983935" sldId="2147473151"/>
            <ac:spMk id="21" creationId="{9E1CACE5-8BDC-5AEF-9097-2AFC65D5DD06}"/>
          </ac:spMkLst>
        </pc:spChg>
        <pc:spChg chg="mod">
          <ac:chgData name="Ali Ahmed Almarzooqi" userId="dec5058e-46e8-4052-be25-81b7f89485f0" providerId="ADAL" clId="{1C0733FB-CAE7-4586-A408-992895567C9B}" dt="2024-08-19T09:20:16.441" v="45" actId="1035"/>
          <ac:spMkLst>
            <pc:docMk/>
            <pc:sldMk cId="126983935" sldId="2147473151"/>
            <ac:spMk id="22" creationId="{24036734-FBD9-3336-642E-3E4B479FA6D4}"/>
          </ac:spMkLst>
        </pc:spChg>
        <pc:spChg chg="mod">
          <ac:chgData name="Ali Ahmed Almarzooqi" userId="dec5058e-46e8-4052-be25-81b7f89485f0" providerId="ADAL" clId="{1C0733FB-CAE7-4586-A408-992895567C9B}" dt="2024-08-19T09:20:49.074" v="84"/>
          <ac:spMkLst>
            <pc:docMk/>
            <pc:sldMk cId="126983935" sldId="2147473151"/>
            <ac:spMk id="23" creationId="{7079670B-690B-D420-CBA5-149112CE7428}"/>
          </ac:spMkLst>
        </pc:spChg>
        <pc:spChg chg="mod">
          <ac:chgData name="Ali Ahmed Almarzooqi" userId="dec5058e-46e8-4052-be25-81b7f89485f0" providerId="ADAL" clId="{1C0733FB-CAE7-4586-A408-992895567C9B}" dt="2024-08-19T09:20:16.441" v="45" actId="1035"/>
          <ac:spMkLst>
            <pc:docMk/>
            <pc:sldMk cId="126983935" sldId="2147473151"/>
            <ac:spMk id="26" creationId="{D86E2D29-C506-D8E8-46FE-DD07D9E82EA4}"/>
          </ac:spMkLst>
        </pc:spChg>
        <pc:spChg chg="mod">
          <ac:chgData name="Ali Ahmed Almarzooqi" userId="dec5058e-46e8-4052-be25-81b7f89485f0" providerId="ADAL" clId="{1C0733FB-CAE7-4586-A408-992895567C9B}" dt="2024-08-19T09:20:16.441" v="45" actId="1035"/>
          <ac:spMkLst>
            <pc:docMk/>
            <pc:sldMk cId="126983935" sldId="2147473151"/>
            <ac:spMk id="27" creationId="{2F6F7116-593A-BE2C-ACA9-7D03744CFAB9}"/>
          </ac:spMkLst>
        </pc:spChg>
        <pc:spChg chg="mod">
          <ac:chgData name="Ali Ahmed Almarzooqi" userId="dec5058e-46e8-4052-be25-81b7f89485f0" providerId="ADAL" clId="{1C0733FB-CAE7-4586-A408-992895567C9B}" dt="2024-08-19T09:20:49.074" v="84"/>
          <ac:spMkLst>
            <pc:docMk/>
            <pc:sldMk cId="126983935" sldId="2147473151"/>
            <ac:spMk id="28" creationId="{AD813186-84E5-4FBD-9887-B74FB272644E}"/>
          </ac:spMkLst>
        </pc:spChg>
        <pc:spChg chg="mod">
          <ac:chgData name="Ali Ahmed Almarzooqi" userId="dec5058e-46e8-4052-be25-81b7f89485f0" providerId="ADAL" clId="{1C0733FB-CAE7-4586-A408-992895567C9B}" dt="2024-08-19T09:20:16.441" v="45" actId="1035"/>
          <ac:spMkLst>
            <pc:docMk/>
            <pc:sldMk cId="126983935" sldId="2147473151"/>
            <ac:spMk id="29" creationId="{88A48A28-66D8-BFCA-35E2-C1871329B764}"/>
          </ac:spMkLst>
        </pc:spChg>
        <pc:spChg chg="mod">
          <ac:chgData name="Ali Ahmed Almarzooqi" userId="dec5058e-46e8-4052-be25-81b7f89485f0" providerId="ADAL" clId="{1C0733FB-CAE7-4586-A408-992895567C9B}" dt="2024-08-19T09:20:49.074" v="84"/>
          <ac:spMkLst>
            <pc:docMk/>
            <pc:sldMk cId="126983935" sldId="2147473151"/>
            <ac:spMk id="30" creationId="{10E18B0F-C1AB-9EE0-1DED-3C03AB8EBE5C}"/>
          </ac:spMkLst>
        </pc:spChg>
        <pc:spChg chg="mod">
          <ac:chgData name="Ali Ahmed Almarzooqi" userId="dec5058e-46e8-4052-be25-81b7f89485f0" providerId="ADAL" clId="{1C0733FB-CAE7-4586-A408-992895567C9B}" dt="2024-08-19T09:20:49.074" v="84"/>
          <ac:spMkLst>
            <pc:docMk/>
            <pc:sldMk cId="126983935" sldId="2147473151"/>
            <ac:spMk id="33" creationId="{4E92F346-FC7A-9EC7-B4FC-D3B57F0B2A76}"/>
          </ac:spMkLst>
        </pc:spChg>
        <pc:spChg chg="mod">
          <ac:chgData name="Ali Ahmed Almarzooqi" userId="dec5058e-46e8-4052-be25-81b7f89485f0" providerId="ADAL" clId="{1C0733FB-CAE7-4586-A408-992895567C9B}" dt="2024-08-19T09:20:16.441" v="45" actId="1035"/>
          <ac:spMkLst>
            <pc:docMk/>
            <pc:sldMk cId="126983935" sldId="2147473151"/>
            <ac:spMk id="34" creationId="{0ED0D1BD-B40A-D415-2241-DC07F3D34557}"/>
          </ac:spMkLst>
        </pc:spChg>
        <pc:spChg chg="mod">
          <ac:chgData name="Ali Ahmed Almarzooqi" userId="dec5058e-46e8-4052-be25-81b7f89485f0" providerId="ADAL" clId="{1C0733FB-CAE7-4586-A408-992895567C9B}" dt="2024-08-19T09:20:16.441" v="45" actId="1035"/>
          <ac:spMkLst>
            <pc:docMk/>
            <pc:sldMk cId="126983935" sldId="2147473151"/>
            <ac:spMk id="35" creationId="{FF162E88-96ED-8799-70B5-E1964853C162}"/>
          </ac:spMkLst>
        </pc:spChg>
        <pc:spChg chg="mod">
          <ac:chgData name="Ali Ahmed Almarzooqi" userId="dec5058e-46e8-4052-be25-81b7f89485f0" providerId="ADAL" clId="{1C0733FB-CAE7-4586-A408-992895567C9B}" dt="2024-08-19T09:20:16.441" v="45" actId="1035"/>
          <ac:spMkLst>
            <pc:docMk/>
            <pc:sldMk cId="126983935" sldId="2147473151"/>
            <ac:spMk id="36" creationId="{D66D64A9-F636-E180-F3FF-17084236DCC6}"/>
          </ac:spMkLst>
        </pc:spChg>
        <pc:spChg chg="mod">
          <ac:chgData name="Ali Ahmed Almarzooqi" userId="dec5058e-46e8-4052-be25-81b7f89485f0" providerId="ADAL" clId="{1C0733FB-CAE7-4586-A408-992895567C9B}" dt="2024-08-19T09:20:16.441" v="45" actId="1035"/>
          <ac:spMkLst>
            <pc:docMk/>
            <pc:sldMk cId="126983935" sldId="2147473151"/>
            <ac:spMk id="37" creationId="{D1B9BEEE-5A00-E331-7DC7-30478696BE3A}"/>
          </ac:spMkLst>
        </pc:spChg>
        <pc:spChg chg="mod">
          <ac:chgData name="Ali Ahmed Almarzooqi" userId="dec5058e-46e8-4052-be25-81b7f89485f0" providerId="ADAL" clId="{1C0733FB-CAE7-4586-A408-992895567C9B}" dt="2024-08-19T09:20:49.074" v="84"/>
          <ac:spMkLst>
            <pc:docMk/>
            <pc:sldMk cId="126983935" sldId="2147473151"/>
            <ac:spMk id="39" creationId="{251E83A0-4352-9C6F-197F-2534CC86F76A}"/>
          </ac:spMkLst>
        </pc:spChg>
        <pc:spChg chg="mod">
          <ac:chgData name="Ali Ahmed Almarzooqi" userId="dec5058e-46e8-4052-be25-81b7f89485f0" providerId="ADAL" clId="{1C0733FB-CAE7-4586-A408-992895567C9B}" dt="2024-08-19T09:20:16.441" v="45" actId="1035"/>
          <ac:spMkLst>
            <pc:docMk/>
            <pc:sldMk cId="126983935" sldId="2147473151"/>
            <ac:spMk id="40" creationId="{69DA1470-04AE-5206-77E9-BA6D510DE4C5}"/>
          </ac:spMkLst>
        </pc:spChg>
        <pc:spChg chg="mod">
          <ac:chgData name="Ali Ahmed Almarzooqi" userId="dec5058e-46e8-4052-be25-81b7f89485f0" providerId="ADAL" clId="{1C0733FB-CAE7-4586-A408-992895567C9B}" dt="2024-08-19T09:20:16.441" v="45" actId="1035"/>
          <ac:spMkLst>
            <pc:docMk/>
            <pc:sldMk cId="126983935" sldId="2147473151"/>
            <ac:spMk id="122" creationId="{05C4BDBE-A2FE-EFAA-7D3B-E55CAF0EA740}"/>
          </ac:spMkLst>
        </pc:spChg>
        <pc:spChg chg="mod">
          <ac:chgData name="Ali Ahmed Almarzooqi" userId="dec5058e-46e8-4052-be25-81b7f89485f0" providerId="ADAL" clId="{1C0733FB-CAE7-4586-A408-992895567C9B}" dt="2024-08-19T09:20:16.441" v="45" actId="1035"/>
          <ac:spMkLst>
            <pc:docMk/>
            <pc:sldMk cId="126983935" sldId="2147473151"/>
            <ac:spMk id="147" creationId="{46B7843D-0BE3-A519-5512-277A59406851}"/>
          </ac:spMkLst>
        </pc:spChg>
        <pc:grpChg chg="add del mod">
          <ac:chgData name="Ali Ahmed Almarzooqi" userId="dec5058e-46e8-4052-be25-81b7f89485f0" providerId="ADAL" clId="{1C0733FB-CAE7-4586-A408-992895567C9B}" dt="2024-08-19T09:20:47.837" v="83" actId="478"/>
          <ac:grpSpMkLst>
            <pc:docMk/>
            <pc:sldMk cId="126983935" sldId="2147473151"/>
            <ac:grpSpMk id="7" creationId="{BFD88AD5-D835-81BE-13FB-2827FE03379D}"/>
          </ac:grpSpMkLst>
        </pc:grpChg>
        <pc:grpChg chg="add mod">
          <ac:chgData name="Ali Ahmed Almarzooqi" userId="dec5058e-46e8-4052-be25-81b7f89485f0" providerId="ADAL" clId="{1C0733FB-CAE7-4586-A408-992895567C9B}" dt="2024-08-19T09:21:36.159" v="93" actId="14100"/>
          <ac:grpSpMkLst>
            <pc:docMk/>
            <pc:sldMk cId="126983935" sldId="2147473151"/>
            <ac:grpSpMk id="17" creationId="{1FE8E31F-0DAF-EDCA-6358-6973E4130A29}"/>
          </ac:grpSpMkLst>
        </pc:grpChg>
        <pc:graphicFrameChg chg="mod">
          <ac:chgData name="Ali Ahmed Almarzooqi" userId="dec5058e-46e8-4052-be25-81b7f89485f0" providerId="ADAL" clId="{1C0733FB-CAE7-4586-A408-992895567C9B}" dt="2024-08-19T09:20:16.441" v="45" actId="1035"/>
          <ac:graphicFrameMkLst>
            <pc:docMk/>
            <pc:sldMk cId="126983935" sldId="2147473151"/>
            <ac:graphicFrameMk id="2" creationId="{56FEAA76-1D6D-3899-C0CD-EDE6FBF065CE}"/>
          </ac:graphicFrameMkLst>
        </pc:graphicFrameChg>
        <pc:graphicFrameChg chg="mod modGraphic">
          <ac:chgData name="Ali Ahmed Almarzooqi" userId="dec5058e-46e8-4052-be25-81b7f89485f0" providerId="ADAL" clId="{1C0733FB-CAE7-4586-A408-992895567C9B}" dt="2024-08-19T09:21:20.064" v="90" actId="14100"/>
          <ac:graphicFrameMkLst>
            <pc:docMk/>
            <pc:sldMk cId="126983935" sldId="2147473151"/>
            <ac:graphicFrameMk id="24" creationId="{9266BB09-2036-29A4-7277-173FDDE3553E}"/>
          </ac:graphicFrameMkLst>
        </pc:graphicFrameChg>
        <pc:graphicFrameChg chg="mod modGraphic">
          <ac:chgData name="Ali Ahmed Almarzooqi" userId="dec5058e-46e8-4052-be25-81b7f89485f0" providerId="ADAL" clId="{1C0733FB-CAE7-4586-A408-992895567C9B}" dt="2024-08-19T09:21:25.834" v="92" actId="14100"/>
          <ac:graphicFrameMkLst>
            <pc:docMk/>
            <pc:sldMk cId="126983935" sldId="2147473151"/>
            <ac:graphicFrameMk id="25" creationId="{BFAC03F5-BD51-2843-6136-E04F1D96309D}"/>
          </ac:graphicFrameMkLst>
        </pc:graphicFrameChg>
        <pc:graphicFrameChg chg="mod modGraphic">
          <ac:chgData name="Ali Ahmed Almarzooqi" userId="dec5058e-46e8-4052-be25-81b7f89485f0" providerId="ADAL" clId="{1C0733FB-CAE7-4586-A408-992895567C9B}" dt="2024-08-19T09:21:04.412" v="86" actId="14100"/>
          <ac:graphicFrameMkLst>
            <pc:docMk/>
            <pc:sldMk cId="126983935" sldId="2147473151"/>
            <ac:graphicFrameMk id="31" creationId="{251796E3-E429-D5DF-A15A-56C710D3823A}"/>
          </ac:graphicFrameMkLst>
        </pc:graphicFrameChg>
        <pc:graphicFrameChg chg="mod modGraphic">
          <ac:chgData name="Ali Ahmed Almarzooqi" userId="dec5058e-46e8-4052-be25-81b7f89485f0" providerId="ADAL" clId="{1C0733FB-CAE7-4586-A408-992895567C9B}" dt="2024-08-19T09:21:11.145" v="88" actId="14100"/>
          <ac:graphicFrameMkLst>
            <pc:docMk/>
            <pc:sldMk cId="126983935" sldId="2147473151"/>
            <ac:graphicFrameMk id="38" creationId="{C3BEFFE1-FD5A-08B4-D734-F8007C0C1F34}"/>
          </ac:graphicFrameMkLst>
        </pc:graphicFrameChg>
        <pc:picChg chg="mod">
          <ac:chgData name="Ali Ahmed Almarzooqi" userId="dec5058e-46e8-4052-be25-81b7f89485f0" providerId="ADAL" clId="{1C0733FB-CAE7-4586-A408-992895567C9B}" dt="2024-08-19T09:20:16.441" v="45" actId="1035"/>
          <ac:picMkLst>
            <pc:docMk/>
            <pc:sldMk cId="126983935" sldId="2147473151"/>
            <ac:picMk id="3" creationId="{E24588F1-BB19-42DB-9913-D7AFAEA201C4}"/>
          </ac:picMkLst>
        </pc:picChg>
        <pc:picChg chg="mod">
          <ac:chgData name="Ali Ahmed Almarzooqi" userId="dec5058e-46e8-4052-be25-81b7f89485f0" providerId="ADAL" clId="{1C0733FB-CAE7-4586-A408-992895567C9B}" dt="2024-08-19T09:20:16.441" v="45" actId="1035"/>
          <ac:picMkLst>
            <pc:docMk/>
            <pc:sldMk cId="126983935" sldId="2147473151"/>
            <ac:picMk id="12" creationId="{7CE9A171-F4F6-1DF3-A890-15506F6382BD}"/>
          </ac:picMkLst>
        </pc:picChg>
        <pc:picChg chg="mod">
          <ac:chgData name="Ali Ahmed Almarzooqi" userId="dec5058e-46e8-4052-be25-81b7f89485f0" providerId="ADAL" clId="{1C0733FB-CAE7-4586-A408-992895567C9B}" dt="2024-08-19T09:20:16.441" v="45" actId="1035"/>
          <ac:picMkLst>
            <pc:docMk/>
            <pc:sldMk cId="126983935" sldId="2147473151"/>
            <ac:picMk id="32" creationId="{BDA97A04-4BCD-D47D-35F7-7E15F617B43E}"/>
          </ac:picMkLst>
        </pc:picChg>
        <pc:picChg chg="mod">
          <ac:chgData name="Ali Ahmed Almarzooqi" userId="dec5058e-46e8-4052-be25-81b7f89485f0" providerId="ADAL" clId="{1C0733FB-CAE7-4586-A408-992895567C9B}" dt="2024-08-19T09:20:16.441" v="45" actId="1035"/>
          <ac:picMkLst>
            <pc:docMk/>
            <pc:sldMk cId="126983935" sldId="2147473151"/>
            <ac:picMk id="41" creationId="{DA227734-8802-AB2E-8374-3EFC3C82D09D}"/>
          </ac:picMkLst>
        </pc:picChg>
        <pc:picChg chg="mod">
          <ac:chgData name="Ali Ahmed Almarzooqi" userId="dec5058e-46e8-4052-be25-81b7f89485f0" providerId="ADAL" clId="{1C0733FB-CAE7-4586-A408-992895567C9B}" dt="2024-08-19T09:20:23.354" v="79" actId="1035"/>
          <ac:picMkLst>
            <pc:docMk/>
            <pc:sldMk cId="126983935" sldId="2147473151"/>
            <ac:picMk id="44" creationId="{4698D1E5-CC7B-8F3C-C27F-AFFB4A9E681A}"/>
          </ac:picMkLst>
        </pc:picChg>
        <pc:picChg chg="mod">
          <ac:chgData name="Ali Ahmed Almarzooqi" userId="dec5058e-46e8-4052-be25-81b7f89485f0" providerId="ADAL" clId="{1C0733FB-CAE7-4586-A408-992895567C9B}" dt="2024-08-19T09:20:33.006" v="80" actId="1076"/>
          <ac:picMkLst>
            <pc:docMk/>
            <pc:sldMk cId="126983935" sldId="2147473151"/>
            <ac:picMk id="47" creationId="{52D3D800-5C8F-CF42-6438-962714442B58}"/>
          </ac:picMkLst>
        </pc:picChg>
        <pc:picChg chg="mod">
          <ac:chgData name="Ali Ahmed Almarzooqi" userId="dec5058e-46e8-4052-be25-81b7f89485f0" providerId="ADAL" clId="{1C0733FB-CAE7-4586-A408-992895567C9B}" dt="2024-08-19T09:20:16.441" v="45" actId="1035"/>
          <ac:picMkLst>
            <pc:docMk/>
            <pc:sldMk cId="126983935" sldId="2147473151"/>
            <ac:picMk id="149" creationId="{DD07B9F3-004F-9B72-1582-2E3EDF8A64F6}"/>
          </ac:picMkLst>
        </pc:picChg>
      </pc:sldChg>
      <pc:sldMasterChg chg="delSldLayout">
        <pc:chgData name="Ali Ahmed Almarzooqi" userId="dec5058e-46e8-4052-be25-81b7f89485f0" providerId="ADAL" clId="{1C0733FB-CAE7-4586-A408-992895567C9B}" dt="2024-08-19T10:29:12.423" v="96" actId="2696"/>
        <pc:sldMasterMkLst>
          <pc:docMk/>
          <pc:sldMasterMk cId="545081756" sldId="2147483687"/>
        </pc:sldMasterMkLst>
        <pc:sldLayoutChg chg="del">
          <pc:chgData name="Ali Ahmed Almarzooqi" userId="dec5058e-46e8-4052-be25-81b7f89485f0" providerId="ADAL" clId="{1C0733FB-CAE7-4586-A408-992895567C9B}" dt="2024-08-19T10:29:12.423" v="96" actId="2696"/>
          <pc:sldLayoutMkLst>
            <pc:docMk/>
            <pc:sldMasterMk cId="545081756" sldId="2147483687"/>
            <pc:sldLayoutMk cId="3988255303" sldId="2147483725"/>
          </pc:sldLayoutMkLst>
        </pc:sldLayoutChg>
      </pc:sldMasterChg>
    </pc:docChg>
  </pc:docChgLst>
  <pc:docChgLst>
    <pc:chgData name="Eman Mohammed Sharif AL Fahim" userId="70f737fd-d20d-4452-9b59-5dc258114f48" providerId="ADAL" clId="{21C132B1-CF86-4A40-8471-F12D4990DBF4}"/>
    <pc:docChg chg="undo custSel addSld delSld modSld delSection modSection">
      <pc:chgData name="Eman Mohammed Sharif AL Fahim" userId="70f737fd-d20d-4452-9b59-5dc258114f48" providerId="ADAL" clId="{21C132B1-CF86-4A40-8471-F12D4990DBF4}" dt="2024-06-24T13:42:53.140" v="105" actId="17851"/>
      <pc:docMkLst>
        <pc:docMk/>
      </pc:docMkLst>
      <pc:sldChg chg="del">
        <pc:chgData name="Eman Mohammed Sharif AL Fahim" userId="70f737fd-d20d-4452-9b59-5dc258114f48" providerId="ADAL" clId="{21C132B1-CF86-4A40-8471-F12D4990DBF4}" dt="2024-06-24T13:42:20.392" v="47" actId="47"/>
        <pc:sldMkLst>
          <pc:docMk/>
          <pc:sldMk cId="1906553077" sldId="431"/>
        </pc:sldMkLst>
      </pc:sldChg>
      <pc:sldChg chg="del">
        <pc:chgData name="Eman Mohammed Sharif AL Fahim" userId="70f737fd-d20d-4452-9b59-5dc258114f48" providerId="ADAL" clId="{21C132B1-CF86-4A40-8471-F12D4990DBF4}" dt="2024-06-24T13:42:17.060" v="33" actId="47"/>
        <pc:sldMkLst>
          <pc:docMk/>
          <pc:sldMk cId="2038521100" sldId="455"/>
        </pc:sldMkLst>
      </pc:sldChg>
      <pc:sldChg chg="del">
        <pc:chgData name="Eman Mohammed Sharif AL Fahim" userId="70f737fd-d20d-4452-9b59-5dc258114f48" providerId="ADAL" clId="{21C132B1-CF86-4A40-8471-F12D4990DBF4}" dt="2024-06-24T13:42:16.864" v="32" actId="47"/>
        <pc:sldMkLst>
          <pc:docMk/>
          <pc:sldMk cId="1039122875" sldId="457"/>
        </pc:sldMkLst>
      </pc:sldChg>
      <pc:sldChg chg="del">
        <pc:chgData name="Eman Mohammed Sharif AL Fahim" userId="70f737fd-d20d-4452-9b59-5dc258114f48" providerId="ADAL" clId="{21C132B1-CF86-4A40-8471-F12D4990DBF4}" dt="2024-06-24T13:42:17.953" v="36" actId="47"/>
        <pc:sldMkLst>
          <pc:docMk/>
          <pc:sldMk cId="816462452" sldId="566"/>
        </pc:sldMkLst>
      </pc:sldChg>
      <pc:sldChg chg="modSp add del mod">
        <pc:chgData name="Eman Mohammed Sharif AL Fahim" userId="70f737fd-d20d-4452-9b59-5dc258114f48" providerId="ADAL" clId="{21C132B1-CF86-4A40-8471-F12D4990DBF4}" dt="2024-06-24T13:42:37.534" v="100" actId="47"/>
        <pc:sldMkLst>
          <pc:docMk/>
          <pc:sldMk cId="2225789371" sldId="2147376455"/>
        </pc:sldMkLst>
        <pc:spChg chg="mod">
          <ac:chgData name="Eman Mohammed Sharif AL Fahim" userId="70f737fd-d20d-4452-9b59-5dc258114f48" providerId="ADAL" clId="{21C132B1-CF86-4A40-8471-F12D4990DBF4}" dt="2024-06-24T13:42:11.329" v="28" actId="20577"/>
          <ac:spMkLst>
            <pc:docMk/>
            <pc:sldMk cId="2225789371" sldId="2147376455"/>
            <ac:spMk id="3" creationId="{3DF9E637-7976-9069-E683-3C1C4F8DAE7A}"/>
          </ac:spMkLst>
        </pc:spChg>
      </pc:sldChg>
      <pc:sldChg chg="del">
        <pc:chgData name="Eman Mohammed Sharif AL Fahim" userId="70f737fd-d20d-4452-9b59-5dc258114f48" providerId="ADAL" clId="{21C132B1-CF86-4A40-8471-F12D4990DBF4}" dt="2024-06-24T13:42:16.677" v="31" actId="47"/>
        <pc:sldMkLst>
          <pc:docMk/>
          <pc:sldMk cId="777837158" sldId="2147473028"/>
        </pc:sldMkLst>
      </pc:sldChg>
      <pc:sldChg chg="del">
        <pc:chgData name="Eman Mohammed Sharif AL Fahim" userId="70f737fd-d20d-4452-9b59-5dc258114f48" providerId="ADAL" clId="{21C132B1-CF86-4A40-8471-F12D4990DBF4}" dt="2024-06-24T13:42:18.507" v="38" actId="47"/>
        <pc:sldMkLst>
          <pc:docMk/>
          <pc:sldMk cId="1353017146" sldId="2147473029"/>
        </pc:sldMkLst>
      </pc:sldChg>
      <pc:sldChg chg="del">
        <pc:chgData name="Eman Mohammed Sharif AL Fahim" userId="70f737fd-d20d-4452-9b59-5dc258114f48" providerId="ADAL" clId="{21C132B1-CF86-4A40-8471-F12D4990DBF4}" dt="2024-06-24T13:42:19.152" v="41" actId="47"/>
        <pc:sldMkLst>
          <pc:docMk/>
          <pc:sldMk cId="2152693825" sldId="2147473031"/>
        </pc:sldMkLst>
      </pc:sldChg>
      <pc:sldChg chg="del">
        <pc:chgData name="Eman Mohammed Sharif AL Fahim" userId="70f737fd-d20d-4452-9b59-5dc258114f48" providerId="ADAL" clId="{21C132B1-CF86-4A40-8471-F12D4990DBF4}" dt="2024-06-24T13:42:21.353" v="50" actId="47"/>
        <pc:sldMkLst>
          <pc:docMk/>
          <pc:sldMk cId="1483465019" sldId="2147473033"/>
        </pc:sldMkLst>
      </pc:sldChg>
      <pc:sldChg chg="del">
        <pc:chgData name="Eman Mohammed Sharif AL Fahim" userId="70f737fd-d20d-4452-9b59-5dc258114f48" providerId="ADAL" clId="{21C132B1-CF86-4A40-8471-F12D4990DBF4}" dt="2024-06-24T13:42:18.845" v="40" actId="47"/>
        <pc:sldMkLst>
          <pc:docMk/>
          <pc:sldMk cId="2519480453" sldId="2147473035"/>
        </pc:sldMkLst>
      </pc:sldChg>
      <pc:sldChg chg="del">
        <pc:chgData name="Eman Mohammed Sharif AL Fahim" userId="70f737fd-d20d-4452-9b59-5dc258114f48" providerId="ADAL" clId="{21C132B1-CF86-4A40-8471-F12D4990DBF4}" dt="2024-06-24T13:42:19.376" v="43" actId="47"/>
        <pc:sldMkLst>
          <pc:docMk/>
          <pc:sldMk cId="2557446494" sldId="2147473036"/>
        </pc:sldMkLst>
      </pc:sldChg>
      <pc:sldChg chg="del">
        <pc:chgData name="Eman Mohammed Sharif AL Fahim" userId="70f737fd-d20d-4452-9b59-5dc258114f48" providerId="ADAL" clId="{21C132B1-CF86-4A40-8471-F12D4990DBF4}" dt="2024-06-24T13:42:19.952" v="45" actId="47"/>
        <pc:sldMkLst>
          <pc:docMk/>
          <pc:sldMk cId="4009791469" sldId="2147473040"/>
        </pc:sldMkLst>
      </pc:sldChg>
      <pc:sldChg chg="del">
        <pc:chgData name="Eman Mohammed Sharif AL Fahim" userId="70f737fd-d20d-4452-9b59-5dc258114f48" providerId="ADAL" clId="{21C132B1-CF86-4A40-8471-F12D4990DBF4}" dt="2024-06-24T13:42:20.801" v="48" actId="47"/>
        <pc:sldMkLst>
          <pc:docMk/>
          <pc:sldMk cId="2361631207" sldId="2147473041"/>
        </pc:sldMkLst>
      </pc:sldChg>
      <pc:sldChg chg="del">
        <pc:chgData name="Eman Mohammed Sharif AL Fahim" userId="70f737fd-d20d-4452-9b59-5dc258114f48" providerId="ADAL" clId="{21C132B1-CF86-4A40-8471-F12D4990DBF4}" dt="2024-06-24T13:42:21.905" v="52" actId="47"/>
        <pc:sldMkLst>
          <pc:docMk/>
          <pc:sldMk cId="2945837828" sldId="2147473042"/>
        </pc:sldMkLst>
      </pc:sldChg>
      <pc:sldChg chg="del">
        <pc:chgData name="Eman Mohammed Sharif AL Fahim" userId="70f737fd-d20d-4452-9b59-5dc258114f48" providerId="ADAL" clId="{21C132B1-CF86-4A40-8471-F12D4990DBF4}" dt="2024-06-24T13:42:24.222" v="66" actId="47"/>
        <pc:sldMkLst>
          <pc:docMk/>
          <pc:sldMk cId="750341597" sldId="2147473118"/>
        </pc:sldMkLst>
      </pc:sldChg>
      <pc:sldChg chg="del">
        <pc:chgData name="Eman Mohammed Sharif AL Fahim" userId="70f737fd-d20d-4452-9b59-5dc258114f48" providerId="ADAL" clId="{21C132B1-CF86-4A40-8471-F12D4990DBF4}" dt="2024-06-24T13:42:33.927" v="96" actId="47"/>
        <pc:sldMkLst>
          <pc:docMk/>
          <pc:sldMk cId="2811433223" sldId="2147473129"/>
        </pc:sldMkLst>
      </pc:sldChg>
      <pc:sldChg chg="del">
        <pc:chgData name="Eman Mohammed Sharif AL Fahim" userId="70f737fd-d20d-4452-9b59-5dc258114f48" providerId="ADAL" clId="{21C132B1-CF86-4A40-8471-F12D4990DBF4}" dt="2024-06-24T13:42:34.161" v="97" actId="47"/>
        <pc:sldMkLst>
          <pc:docMk/>
          <pc:sldMk cId="1585699350" sldId="2147473130"/>
        </pc:sldMkLst>
      </pc:sldChg>
      <pc:sldChg chg="del">
        <pc:chgData name="Eman Mohammed Sharif AL Fahim" userId="70f737fd-d20d-4452-9b59-5dc258114f48" providerId="ADAL" clId="{21C132B1-CF86-4A40-8471-F12D4990DBF4}" dt="2024-06-24T13:42:24.127" v="65" actId="47"/>
        <pc:sldMkLst>
          <pc:docMk/>
          <pc:sldMk cId="3948376511" sldId="2147473132"/>
        </pc:sldMkLst>
      </pc:sldChg>
      <pc:sldChg chg="del">
        <pc:chgData name="Eman Mohammed Sharif AL Fahim" userId="70f737fd-d20d-4452-9b59-5dc258114f48" providerId="ADAL" clId="{21C132B1-CF86-4A40-8471-F12D4990DBF4}" dt="2024-06-24T13:42:28.469" v="73" actId="47"/>
        <pc:sldMkLst>
          <pc:docMk/>
          <pc:sldMk cId="3836264471" sldId="2147473133"/>
        </pc:sldMkLst>
      </pc:sldChg>
      <pc:sldChg chg="del">
        <pc:chgData name="Eman Mohammed Sharif AL Fahim" userId="70f737fd-d20d-4452-9b59-5dc258114f48" providerId="ADAL" clId="{21C132B1-CF86-4A40-8471-F12D4990DBF4}" dt="2024-06-24T13:42:29.388" v="75" actId="47"/>
        <pc:sldMkLst>
          <pc:docMk/>
          <pc:sldMk cId="3728168727" sldId="2147473135"/>
        </pc:sldMkLst>
      </pc:sldChg>
      <pc:sldChg chg="del">
        <pc:chgData name="Eman Mohammed Sharif AL Fahim" userId="70f737fd-d20d-4452-9b59-5dc258114f48" providerId="ADAL" clId="{21C132B1-CF86-4A40-8471-F12D4990DBF4}" dt="2024-06-24T13:42:29.657" v="76" actId="47"/>
        <pc:sldMkLst>
          <pc:docMk/>
          <pc:sldMk cId="880694589" sldId="2147473136"/>
        </pc:sldMkLst>
      </pc:sldChg>
      <pc:sldChg chg="del">
        <pc:chgData name="Eman Mohammed Sharif AL Fahim" userId="70f737fd-d20d-4452-9b59-5dc258114f48" providerId="ADAL" clId="{21C132B1-CF86-4A40-8471-F12D4990DBF4}" dt="2024-06-24T13:42:31.258" v="82" actId="47"/>
        <pc:sldMkLst>
          <pc:docMk/>
          <pc:sldMk cId="130767028" sldId="2147473137"/>
        </pc:sldMkLst>
      </pc:sldChg>
      <pc:sldChg chg="del">
        <pc:chgData name="Eman Mohammed Sharif AL Fahim" userId="70f737fd-d20d-4452-9b59-5dc258114f48" providerId="ADAL" clId="{21C132B1-CF86-4A40-8471-F12D4990DBF4}" dt="2024-06-24T13:42:31.053" v="81" actId="47"/>
        <pc:sldMkLst>
          <pc:docMk/>
          <pc:sldMk cId="4267975797" sldId="2147473138"/>
        </pc:sldMkLst>
      </pc:sldChg>
      <pc:sldChg chg="del">
        <pc:chgData name="Eman Mohammed Sharif AL Fahim" userId="70f737fd-d20d-4452-9b59-5dc258114f48" providerId="ADAL" clId="{21C132B1-CF86-4A40-8471-F12D4990DBF4}" dt="2024-06-24T13:42:30.472" v="79" actId="47"/>
        <pc:sldMkLst>
          <pc:docMk/>
          <pc:sldMk cId="4143149530" sldId="2147473139"/>
        </pc:sldMkLst>
      </pc:sldChg>
      <pc:sldChg chg="del">
        <pc:chgData name="Eman Mohammed Sharif AL Fahim" userId="70f737fd-d20d-4452-9b59-5dc258114f48" providerId="ADAL" clId="{21C132B1-CF86-4A40-8471-F12D4990DBF4}" dt="2024-06-24T13:42:30.196" v="78" actId="47"/>
        <pc:sldMkLst>
          <pc:docMk/>
          <pc:sldMk cId="2561194908" sldId="2147473140"/>
        </pc:sldMkLst>
      </pc:sldChg>
      <pc:sldChg chg="del">
        <pc:chgData name="Eman Mohammed Sharif AL Fahim" userId="70f737fd-d20d-4452-9b59-5dc258114f48" providerId="ADAL" clId="{21C132B1-CF86-4A40-8471-F12D4990DBF4}" dt="2024-06-24T13:42:33.291" v="92" actId="47"/>
        <pc:sldMkLst>
          <pc:docMk/>
          <pc:sldMk cId="2236640781" sldId="2147473142"/>
        </pc:sldMkLst>
      </pc:sldChg>
      <pc:sldChg chg="del">
        <pc:chgData name="Eman Mohammed Sharif AL Fahim" userId="70f737fd-d20d-4452-9b59-5dc258114f48" providerId="ADAL" clId="{21C132B1-CF86-4A40-8471-F12D4990DBF4}" dt="2024-06-24T13:42:33.446" v="93" actId="47"/>
        <pc:sldMkLst>
          <pc:docMk/>
          <pc:sldMk cId="2100549724" sldId="2147473143"/>
        </pc:sldMkLst>
      </pc:sldChg>
      <pc:sldChg chg="del">
        <pc:chgData name="Eman Mohammed Sharif AL Fahim" userId="70f737fd-d20d-4452-9b59-5dc258114f48" providerId="ADAL" clId="{21C132B1-CF86-4A40-8471-F12D4990DBF4}" dt="2024-06-24T13:42:31.797" v="85" actId="47"/>
        <pc:sldMkLst>
          <pc:docMk/>
          <pc:sldMk cId="3012190065" sldId="2147473145"/>
        </pc:sldMkLst>
      </pc:sldChg>
      <pc:sldChg chg="del">
        <pc:chgData name="Eman Mohammed Sharif AL Fahim" userId="70f737fd-d20d-4452-9b59-5dc258114f48" providerId="ADAL" clId="{21C132B1-CF86-4A40-8471-F12D4990DBF4}" dt="2024-06-24T13:42:31.625" v="84" actId="47"/>
        <pc:sldMkLst>
          <pc:docMk/>
          <pc:sldMk cId="592574828" sldId="2147473146"/>
        </pc:sldMkLst>
      </pc:sldChg>
      <pc:sldChg chg="del">
        <pc:chgData name="Eman Mohammed Sharif AL Fahim" userId="70f737fd-d20d-4452-9b59-5dc258114f48" providerId="ADAL" clId="{21C132B1-CF86-4A40-8471-F12D4990DBF4}" dt="2024-06-24T13:42:31.448" v="83" actId="47"/>
        <pc:sldMkLst>
          <pc:docMk/>
          <pc:sldMk cId="3111626828" sldId="2147473147"/>
        </pc:sldMkLst>
      </pc:sldChg>
      <pc:sldChg chg="del">
        <pc:chgData name="Eman Mohammed Sharif AL Fahim" userId="70f737fd-d20d-4452-9b59-5dc258114f48" providerId="ADAL" clId="{21C132B1-CF86-4A40-8471-F12D4990DBF4}" dt="2024-06-24T13:42:30.781" v="80" actId="47"/>
        <pc:sldMkLst>
          <pc:docMk/>
          <pc:sldMk cId="3850600851" sldId="2147473148"/>
        </pc:sldMkLst>
      </pc:sldChg>
      <pc:sldChg chg="del">
        <pc:chgData name="Eman Mohammed Sharif AL Fahim" userId="70f737fd-d20d-4452-9b59-5dc258114f48" providerId="ADAL" clId="{21C132B1-CF86-4A40-8471-F12D4990DBF4}" dt="2024-06-24T13:42:16.251" v="30" actId="47"/>
        <pc:sldMkLst>
          <pc:docMk/>
          <pc:sldMk cId="1854001653" sldId="2147473150"/>
        </pc:sldMkLst>
      </pc:sldChg>
      <pc:sldChg chg="add del">
        <pc:chgData name="Eman Mohammed Sharif AL Fahim" userId="70f737fd-d20d-4452-9b59-5dc258114f48" providerId="ADAL" clId="{21C132B1-CF86-4A40-8471-F12D4990DBF4}" dt="2024-06-24T13:42:39.190" v="101" actId="47"/>
        <pc:sldMkLst>
          <pc:docMk/>
          <pc:sldMk cId="126983935" sldId="2147473151"/>
        </pc:sldMkLst>
      </pc:sldChg>
      <pc:sldChg chg="del">
        <pc:chgData name="Eman Mohammed Sharif AL Fahim" userId="70f737fd-d20d-4452-9b59-5dc258114f48" providerId="ADAL" clId="{21C132B1-CF86-4A40-8471-F12D4990DBF4}" dt="2024-06-24T13:42:15.808" v="29" actId="47"/>
        <pc:sldMkLst>
          <pc:docMk/>
          <pc:sldMk cId="1234073183" sldId="2147473152"/>
        </pc:sldMkLst>
      </pc:sldChg>
      <pc:sldChg chg="del">
        <pc:chgData name="Eman Mohammed Sharif AL Fahim" userId="70f737fd-d20d-4452-9b59-5dc258114f48" providerId="ADAL" clId="{21C132B1-CF86-4A40-8471-F12D4990DBF4}" dt="2024-06-24T13:42:24.363" v="67" actId="47"/>
        <pc:sldMkLst>
          <pc:docMk/>
          <pc:sldMk cId="1966725381" sldId="2147473160"/>
        </pc:sldMkLst>
      </pc:sldChg>
      <pc:sldChg chg="del">
        <pc:chgData name="Eman Mohammed Sharif AL Fahim" userId="70f737fd-d20d-4452-9b59-5dc258114f48" providerId="ADAL" clId="{21C132B1-CF86-4A40-8471-F12D4990DBF4}" dt="2024-06-24T13:42:24.474" v="68" actId="47"/>
        <pc:sldMkLst>
          <pc:docMk/>
          <pc:sldMk cId="1421012977" sldId="2147473161"/>
        </pc:sldMkLst>
      </pc:sldChg>
      <pc:sldChg chg="del">
        <pc:chgData name="Eman Mohammed Sharif AL Fahim" userId="70f737fd-d20d-4452-9b59-5dc258114f48" providerId="ADAL" clId="{21C132B1-CF86-4A40-8471-F12D4990DBF4}" dt="2024-06-24T13:42:25.460" v="69" actId="47"/>
        <pc:sldMkLst>
          <pc:docMk/>
          <pc:sldMk cId="3828026436" sldId="2147473162"/>
        </pc:sldMkLst>
      </pc:sldChg>
      <pc:sldChg chg="del">
        <pc:chgData name="Eman Mohammed Sharif AL Fahim" userId="70f737fd-d20d-4452-9b59-5dc258114f48" providerId="ADAL" clId="{21C132B1-CF86-4A40-8471-F12D4990DBF4}" dt="2024-06-24T13:42:26.402" v="70" actId="47"/>
        <pc:sldMkLst>
          <pc:docMk/>
          <pc:sldMk cId="1751552790" sldId="2147473163"/>
        </pc:sldMkLst>
      </pc:sldChg>
      <pc:sldChg chg="del">
        <pc:chgData name="Eman Mohammed Sharif AL Fahim" userId="70f737fd-d20d-4452-9b59-5dc258114f48" providerId="ADAL" clId="{21C132B1-CF86-4A40-8471-F12D4990DBF4}" dt="2024-06-24T13:42:27.070" v="71" actId="47"/>
        <pc:sldMkLst>
          <pc:docMk/>
          <pc:sldMk cId="278621710" sldId="2147473164"/>
        </pc:sldMkLst>
      </pc:sldChg>
      <pc:sldChg chg="del">
        <pc:chgData name="Eman Mohammed Sharif AL Fahim" userId="70f737fd-d20d-4452-9b59-5dc258114f48" providerId="ADAL" clId="{21C132B1-CF86-4A40-8471-F12D4990DBF4}" dt="2024-06-24T13:42:27.931" v="72" actId="47"/>
        <pc:sldMkLst>
          <pc:docMk/>
          <pc:sldMk cId="1347360817" sldId="2147473165"/>
        </pc:sldMkLst>
      </pc:sldChg>
      <pc:sldChg chg="del">
        <pc:chgData name="Eman Mohammed Sharif AL Fahim" userId="70f737fd-d20d-4452-9b59-5dc258114f48" providerId="ADAL" clId="{21C132B1-CF86-4A40-8471-F12D4990DBF4}" dt="2024-06-24T13:42:29.028" v="74" actId="47"/>
        <pc:sldMkLst>
          <pc:docMk/>
          <pc:sldMk cId="513938440" sldId="2147473166"/>
        </pc:sldMkLst>
      </pc:sldChg>
      <pc:sldChg chg="del">
        <pc:chgData name="Eman Mohammed Sharif AL Fahim" userId="70f737fd-d20d-4452-9b59-5dc258114f48" providerId="ADAL" clId="{21C132B1-CF86-4A40-8471-F12D4990DBF4}" dt="2024-06-24T13:42:33.613" v="94" actId="47"/>
        <pc:sldMkLst>
          <pc:docMk/>
          <pc:sldMk cId="985744370" sldId="2147473167"/>
        </pc:sldMkLst>
      </pc:sldChg>
      <pc:sldChg chg="del">
        <pc:chgData name="Eman Mohammed Sharif AL Fahim" userId="70f737fd-d20d-4452-9b59-5dc258114f48" providerId="ADAL" clId="{21C132B1-CF86-4A40-8471-F12D4990DBF4}" dt="2024-06-24T13:42:29.958" v="77" actId="47"/>
        <pc:sldMkLst>
          <pc:docMk/>
          <pc:sldMk cId="1541240682" sldId="2147473168"/>
        </pc:sldMkLst>
      </pc:sldChg>
      <pc:sldChg chg="del">
        <pc:chgData name="Eman Mohammed Sharif AL Fahim" userId="70f737fd-d20d-4452-9b59-5dc258114f48" providerId="ADAL" clId="{21C132B1-CF86-4A40-8471-F12D4990DBF4}" dt="2024-06-24T13:42:33.810" v="95" actId="47"/>
        <pc:sldMkLst>
          <pc:docMk/>
          <pc:sldMk cId="4169631523" sldId="2147473169"/>
        </pc:sldMkLst>
      </pc:sldChg>
      <pc:sldChg chg="del">
        <pc:chgData name="Eman Mohammed Sharif AL Fahim" userId="70f737fd-d20d-4452-9b59-5dc258114f48" providerId="ADAL" clId="{21C132B1-CF86-4A40-8471-F12D4990DBF4}" dt="2024-06-24T13:42:17.230" v="34" actId="47"/>
        <pc:sldMkLst>
          <pc:docMk/>
          <pc:sldMk cId="3714513737" sldId="2147473170"/>
        </pc:sldMkLst>
      </pc:sldChg>
      <pc:sldChg chg="del">
        <pc:chgData name="Eman Mohammed Sharif AL Fahim" userId="70f737fd-d20d-4452-9b59-5dc258114f48" providerId="ADAL" clId="{21C132B1-CF86-4A40-8471-F12D4990DBF4}" dt="2024-06-24T13:42:17.538" v="35" actId="47"/>
        <pc:sldMkLst>
          <pc:docMk/>
          <pc:sldMk cId="3424381204" sldId="2147473171"/>
        </pc:sldMkLst>
      </pc:sldChg>
      <pc:sldChg chg="del">
        <pc:chgData name="Eman Mohammed Sharif AL Fahim" userId="70f737fd-d20d-4452-9b59-5dc258114f48" providerId="ADAL" clId="{21C132B1-CF86-4A40-8471-F12D4990DBF4}" dt="2024-06-24T13:42:18.205" v="37" actId="47"/>
        <pc:sldMkLst>
          <pc:docMk/>
          <pc:sldMk cId="4024643019" sldId="2147473175"/>
        </pc:sldMkLst>
      </pc:sldChg>
      <pc:sldChg chg="del">
        <pc:chgData name="Eman Mohammed Sharif AL Fahim" userId="70f737fd-d20d-4452-9b59-5dc258114f48" providerId="ADAL" clId="{21C132B1-CF86-4A40-8471-F12D4990DBF4}" dt="2024-06-24T13:42:18.602" v="39" actId="47"/>
        <pc:sldMkLst>
          <pc:docMk/>
          <pc:sldMk cId="180343980" sldId="2147473176"/>
        </pc:sldMkLst>
      </pc:sldChg>
      <pc:sldChg chg="del">
        <pc:chgData name="Eman Mohammed Sharif AL Fahim" userId="70f737fd-d20d-4452-9b59-5dc258114f48" providerId="ADAL" clId="{21C132B1-CF86-4A40-8471-F12D4990DBF4}" dt="2024-06-24T13:42:19.197" v="42" actId="47"/>
        <pc:sldMkLst>
          <pc:docMk/>
          <pc:sldMk cId="3218414921" sldId="2147473177"/>
        </pc:sldMkLst>
      </pc:sldChg>
      <pc:sldChg chg="del">
        <pc:chgData name="Eman Mohammed Sharif AL Fahim" userId="70f737fd-d20d-4452-9b59-5dc258114f48" providerId="ADAL" clId="{21C132B1-CF86-4A40-8471-F12D4990DBF4}" dt="2024-06-24T13:42:20.138" v="46" actId="47"/>
        <pc:sldMkLst>
          <pc:docMk/>
          <pc:sldMk cId="133005087" sldId="2147473178"/>
        </pc:sldMkLst>
      </pc:sldChg>
      <pc:sldChg chg="del">
        <pc:chgData name="Eman Mohammed Sharif AL Fahim" userId="70f737fd-d20d-4452-9b59-5dc258114f48" providerId="ADAL" clId="{21C132B1-CF86-4A40-8471-F12D4990DBF4}" dt="2024-06-24T13:42:19.557" v="44" actId="47"/>
        <pc:sldMkLst>
          <pc:docMk/>
          <pc:sldMk cId="2278173828" sldId="2147473179"/>
        </pc:sldMkLst>
      </pc:sldChg>
      <pc:sldChg chg="del">
        <pc:chgData name="Eman Mohammed Sharif AL Fahim" userId="70f737fd-d20d-4452-9b59-5dc258114f48" providerId="ADAL" clId="{21C132B1-CF86-4A40-8471-F12D4990DBF4}" dt="2024-06-24T13:42:21.026" v="49" actId="47"/>
        <pc:sldMkLst>
          <pc:docMk/>
          <pc:sldMk cId="3659780954" sldId="2147473180"/>
        </pc:sldMkLst>
      </pc:sldChg>
      <pc:sldChg chg="del">
        <pc:chgData name="Eman Mohammed Sharif AL Fahim" userId="70f737fd-d20d-4452-9b59-5dc258114f48" providerId="ADAL" clId="{21C132B1-CF86-4A40-8471-F12D4990DBF4}" dt="2024-06-24T13:42:21.519" v="51" actId="47"/>
        <pc:sldMkLst>
          <pc:docMk/>
          <pc:sldMk cId="2707436537" sldId="2147473181"/>
        </pc:sldMkLst>
      </pc:sldChg>
      <pc:sldChg chg="del">
        <pc:chgData name="Eman Mohammed Sharif AL Fahim" userId="70f737fd-d20d-4452-9b59-5dc258114f48" providerId="ADAL" clId="{21C132B1-CF86-4A40-8471-F12D4990DBF4}" dt="2024-06-24T13:42:21.983" v="53" actId="47"/>
        <pc:sldMkLst>
          <pc:docMk/>
          <pc:sldMk cId="1460875720" sldId="2147473182"/>
        </pc:sldMkLst>
      </pc:sldChg>
      <pc:sldChg chg="del">
        <pc:chgData name="Eman Mohammed Sharif AL Fahim" userId="70f737fd-d20d-4452-9b59-5dc258114f48" providerId="ADAL" clId="{21C132B1-CF86-4A40-8471-F12D4990DBF4}" dt="2024-06-24T13:42:32.098" v="86" actId="47"/>
        <pc:sldMkLst>
          <pc:docMk/>
          <pc:sldMk cId="3348717497" sldId="2147473183"/>
        </pc:sldMkLst>
      </pc:sldChg>
      <pc:sldChg chg="del">
        <pc:chgData name="Eman Mohammed Sharif AL Fahim" userId="70f737fd-d20d-4452-9b59-5dc258114f48" providerId="ADAL" clId="{21C132B1-CF86-4A40-8471-F12D4990DBF4}" dt="2024-06-24T13:42:32.291" v="87" actId="47"/>
        <pc:sldMkLst>
          <pc:docMk/>
          <pc:sldMk cId="3402872551" sldId="2147473184"/>
        </pc:sldMkLst>
      </pc:sldChg>
      <pc:sldChg chg="del">
        <pc:chgData name="Eman Mohammed Sharif AL Fahim" userId="70f737fd-d20d-4452-9b59-5dc258114f48" providerId="ADAL" clId="{21C132B1-CF86-4A40-8471-F12D4990DBF4}" dt="2024-06-24T13:42:32.560" v="88" actId="47"/>
        <pc:sldMkLst>
          <pc:docMk/>
          <pc:sldMk cId="3392539259" sldId="2147473185"/>
        </pc:sldMkLst>
      </pc:sldChg>
      <pc:sldChg chg="del">
        <pc:chgData name="Eman Mohammed Sharif AL Fahim" userId="70f737fd-d20d-4452-9b59-5dc258114f48" providerId="ADAL" clId="{21C132B1-CF86-4A40-8471-F12D4990DBF4}" dt="2024-06-24T13:42:32.759" v="89" actId="47"/>
        <pc:sldMkLst>
          <pc:docMk/>
          <pc:sldMk cId="2236572406" sldId="2147473186"/>
        </pc:sldMkLst>
      </pc:sldChg>
      <pc:sldChg chg="del">
        <pc:chgData name="Eman Mohammed Sharif AL Fahim" userId="70f737fd-d20d-4452-9b59-5dc258114f48" providerId="ADAL" clId="{21C132B1-CF86-4A40-8471-F12D4990DBF4}" dt="2024-06-24T13:42:32.992" v="90" actId="47"/>
        <pc:sldMkLst>
          <pc:docMk/>
          <pc:sldMk cId="3315056123" sldId="2147473187"/>
        </pc:sldMkLst>
      </pc:sldChg>
      <pc:sldChg chg="del">
        <pc:chgData name="Eman Mohammed Sharif AL Fahim" userId="70f737fd-d20d-4452-9b59-5dc258114f48" providerId="ADAL" clId="{21C132B1-CF86-4A40-8471-F12D4990DBF4}" dt="2024-06-24T13:42:33.172" v="91" actId="47"/>
        <pc:sldMkLst>
          <pc:docMk/>
          <pc:sldMk cId="729833671" sldId="2147473188"/>
        </pc:sldMkLst>
      </pc:sldChg>
      <pc:sldChg chg="del">
        <pc:chgData name="Eman Mohammed Sharif AL Fahim" userId="70f737fd-d20d-4452-9b59-5dc258114f48" providerId="ADAL" clId="{21C132B1-CF86-4A40-8471-F12D4990DBF4}" dt="2024-06-24T13:42:22.017" v="54" actId="47"/>
        <pc:sldMkLst>
          <pc:docMk/>
          <pc:sldMk cId="1691840017" sldId="2147473189"/>
        </pc:sldMkLst>
      </pc:sldChg>
      <pc:sldChg chg="del">
        <pc:chgData name="Eman Mohammed Sharif AL Fahim" userId="70f737fd-d20d-4452-9b59-5dc258114f48" providerId="ADAL" clId="{21C132B1-CF86-4A40-8471-F12D4990DBF4}" dt="2024-06-24T13:42:22.341" v="56" actId="47"/>
        <pc:sldMkLst>
          <pc:docMk/>
          <pc:sldMk cId="1145222248" sldId="2147473190"/>
        </pc:sldMkLst>
      </pc:sldChg>
      <pc:sldChg chg="del">
        <pc:chgData name="Eman Mohammed Sharif AL Fahim" userId="70f737fd-d20d-4452-9b59-5dc258114f48" providerId="ADAL" clId="{21C132B1-CF86-4A40-8471-F12D4990DBF4}" dt="2024-06-24T13:42:22.486" v="57" actId="47"/>
        <pc:sldMkLst>
          <pc:docMk/>
          <pc:sldMk cId="3594769371" sldId="2147473191"/>
        </pc:sldMkLst>
      </pc:sldChg>
      <pc:sldChg chg="del">
        <pc:chgData name="Eman Mohammed Sharif AL Fahim" userId="70f737fd-d20d-4452-9b59-5dc258114f48" providerId="ADAL" clId="{21C132B1-CF86-4A40-8471-F12D4990DBF4}" dt="2024-06-24T13:42:22.764" v="58" actId="47"/>
        <pc:sldMkLst>
          <pc:docMk/>
          <pc:sldMk cId="1471364588" sldId="2147473192"/>
        </pc:sldMkLst>
      </pc:sldChg>
      <pc:sldChg chg="del">
        <pc:chgData name="Eman Mohammed Sharif AL Fahim" userId="70f737fd-d20d-4452-9b59-5dc258114f48" providerId="ADAL" clId="{21C132B1-CF86-4A40-8471-F12D4990DBF4}" dt="2024-06-24T13:42:22.969" v="59" actId="47"/>
        <pc:sldMkLst>
          <pc:docMk/>
          <pc:sldMk cId="2134121881" sldId="2147473193"/>
        </pc:sldMkLst>
      </pc:sldChg>
      <pc:sldChg chg="del">
        <pc:chgData name="Eman Mohammed Sharif AL Fahim" userId="70f737fd-d20d-4452-9b59-5dc258114f48" providerId="ADAL" clId="{21C132B1-CF86-4A40-8471-F12D4990DBF4}" dt="2024-06-24T13:42:23.209" v="60" actId="47"/>
        <pc:sldMkLst>
          <pc:docMk/>
          <pc:sldMk cId="730849055" sldId="2147473194"/>
        </pc:sldMkLst>
      </pc:sldChg>
      <pc:sldChg chg="del">
        <pc:chgData name="Eman Mohammed Sharif AL Fahim" userId="70f737fd-d20d-4452-9b59-5dc258114f48" providerId="ADAL" clId="{21C132B1-CF86-4A40-8471-F12D4990DBF4}" dt="2024-06-24T13:42:23.419" v="61" actId="47"/>
        <pc:sldMkLst>
          <pc:docMk/>
          <pc:sldMk cId="2567764829" sldId="2147473195"/>
        </pc:sldMkLst>
      </pc:sldChg>
      <pc:sldChg chg="del">
        <pc:chgData name="Eman Mohammed Sharif AL Fahim" userId="70f737fd-d20d-4452-9b59-5dc258114f48" providerId="ADAL" clId="{21C132B1-CF86-4A40-8471-F12D4990DBF4}" dt="2024-06-24T13:42:23.683" v="62" actId="47"/>
        <pc:sldMkLst>
          <pc:docMk/>
          <pc:sldMk cId="3998336365" sldId="2147473196"/>
        </pc:sldMkLst>
      </pc:sldChg>
      <pc:sldChg chg="del">
        <pc:chgData name="Eman Mohammed Sharif AL Fahim" userId="70f737fd-d20d-4452-9b59-5dc258114f48" providerId="ADAL" clId="{21C132B1-CF86-4A40-8471-F12D4990DBF4}" dt="2024-06-24T13:42:23.849" v="63" actId="47"/>
        <pc:sldMkLst>
          <pc:docMk/>
          <pc:sldMk cId="3173957784" sldId="2147473197"/>
        </pc:sldMkLst>
      </pc:sldChg>
      <pc:sldChg chg="del">
        <pc:chgData name="Eman Mohammed Sharif AL Fahim" userId="70f737fd-d20d-4452-9b59-5dc258114f48" providerId="ADAL" clId="{21C132B1-CF86-4A40-8471-F12D4990DBF4}" dt="2024-06-24T13:42:23.999" v="64" actId="47"/>
        <pc:sldMkLst>
          <pc:docMk/>
          <pc:sldMk cId="1301574207" sldId="2147473198"/>
        </pc:sldMkLst>
      </pc:sldChg>
      <pc:sldChg chg="del">
        <pc:chgData name="Eman Mohammed Sharif AL Fahim" userId="70f737fd-d20d-4452-9b59-5dc258114f48" providerId="ADAL" clId="{21C132B1-CF86-4A40-8471-F12D4990DBF4}" dt="2024-06-24T13:42:22.095" v="55" actId="47"/>
        <pc:sldMkLst>
          <pc:docMk/>
          <pc:sldMk cId="168337042" sldId="2147473199"/>
        </pc:sldMkLst>
      </pc:sldChg>
      <pc:sldMasterChg chg="addSldLayout delSldLayout">
        <pc:chgData name="Eman Mohammed Sharif AL Fahim" userId="70f737fd-d20d-4452-9b59-5dc258114f48" providerId="ADAL" clId="{21C132B1-CF86-4A40-8471-F12D4990DBF4}" dt="2024-06-24T13:42:39.190" v="101" actId="47"/>
        <pc:sldMasterMkLst>
          <pc:docMk/>
          <pc:sldMasterMk cId="545081756" sldId="2147483687"/>
        </pc:sldMasterMkLst>
        <pc:sldLayoutChg chg="add del">
          <pc:chgData name="Eman Mohammed Sharif AL Fahim" userId="70f737fd-d20d-4452-9b59-5dc258114f48" providerId="ADAL" clId="{21C132B1-CF86-4A40-8471-F12D4990DBF4}" dt="2024-06-24T13:42:37.534" v="100" actId="47"/>
          <pc:sldLayoutMkLst>
            <pc:docMk/>
            <pc:sldMasterMk cId="545081756" sldId="2147483687"/>
            <pc:sldLayoutMk cId="4153963490" sldId="2147483711"/>
          </pc:sldLayoutMkLst>
        </pc:sldLayoutChg>
        <pc:sldLayoutChg chg="add del">
          <pc:chgData name="Eman Mohammed Sharif AL Fahim" userId="70f737fd-d20d-4452-9b59-5dc258114f48" providerId="ADAL" clId="{21C132B1-CF86-4A40-8471-F12D4990DBF4}" dt="2024-06-24T13:42:39.190" v="101" actId="47"/>
          <pc:sldLayoutMkLst>
            <pc:docMk/>
            <pc:sldMasterMk cId="545081756" sldId="2147483687"/>
            <pc:sldLayoutMk cId="3988255303" sldId="2147483725"/>
          </pc:sldLayoutMkLst>
        </pc:sldLayoutChg>
        <pc:sldLayoutChg chg="del">
          <pc:chgData name="Eman Mohammed Sharif AL Fahim" userId="70f737fd-d20d-4452-9b59-5dc258114f48" providerId="ADAL" clId="{21C132B1-CF86-4A40-8471-F12D4990DBF4}" dt="2024-06-24T13:42:19.376" v="43" actId="47"/>
          <pc:sldLayoutMkLst>
            <pc:docMk/>
            <pc:sldMasterMk cId="545081756" sldId="2147483687"/>
            <pc:sldLayoutMk cId="3535551594" sldId="2147483742"/>
          </pc:sldLayoutMkLst>
        </pc:sldLayoutChg>
        <pc:sldLayoutChg chg="del">
          <pc:chgData name="Eman Mohammed Sharif AL Fahim" userId="70f737fd-d20d-4452-9b59-5dc258114f48" providerId="ADAL" clId="{21C132B1-CF86-4A40-8471-F12D4990DBF4}" dt="2024-06-24T13:42:21.983" v="53" actId="47"/>
          <pc:sldLayoutMkLst>
            <pc:docMk/>
            <pc:sldMasterMk cId="545081756" sldId="2147483687"/>
            <pc:sldLayoutMk cId="2003210113" sldId="2147483743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578057-1794-6348-94AE-F4EF91D59099}" type="datetimeFigureOut">
              <a:rPr lang="en-AE" smtClean="0"/>
              <a:t>25/08/2024</a:t>
            </a:fld>
            <a:endParaRPr lang="en-A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7388" y="1143000"/>
            <a:ext cx="5483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1FD037-24A7-4A49-9527-9FB3E17884F4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948193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47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34880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53963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2A474F8E-6900-0C12-5719-45F8F0428C6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317982" y="4025301"/>
            <a:ext cx="5159088" cy="8166700"/>
          </a:xfrm>
          <a:custGeom>
            <a:avLst/>
            <a:gdLst>
              <a:gd name="connsiteX0" fmla="*/ 0 w 2902058"/>
              <a:gd name="connsiteY0" fmla="*/ 0 h 4593769"/>
              <a:gd name="connsiteX1" fmla="*/ 2902058 w 2902058"/>
              <a:gd name="connsiteY1" fmla="*/ 0 h 4593769"/>
              <a:gd name="connsiteX2" fmla="*/ 2902058 w 2902058"/>
              <a:gd name="connsiteY2" fmla="*/ 4593769 h 4593769"/>
              <a:gd name="connsiteX3" fmla="*/ 0 w 2902058"/>
              <a:gd name="connsiteY3" fmla="*/ 4593769 h 45937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02058" h="4593769">
                <a:moveTo>
                  <a:pt x="0" y="0"/>
                </a:moveTo>
                <a:lnTo>
                  <a:pt x="2902058" y="0"/>
                </a:lnTo>
                <a:lnTo>
                  <a:pt x="2902058" y="4593769"/>
                </a:lnTo>
                <a:lnTo>
                  <a:pt x="0" y="4593769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 sz="2667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353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45081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711" r:id="rId3"/>
    <p:sldLayoutId id="2147483726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3.png"/><Relationship Id="rId7" Type="http://schemas.microsoft.com/office/2007/relationships/hdphoto" Target="../media/hdphoto1.wdp"/><Relationship Id="rId12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png"/><Relationship Id="rId11" Type="http://schemas.openxmlformats.org/officeDocument/2006/relationships/image" Target="../media/image10.png"/><Relationship Id="rId5" Type="http://schemas.openxmlformats.org/officeDocument/2006/relationships/image" Target="../media/image5.png"/><Relationship Id="rId10" Type="http://schemas.openxmlformats.org/officeDocument/2006/relationships/image" Target="../media/image9.png"/><Relationship Id="rId4" Type="http://schemas.openxmlformats.org/officeDocument/2006/relationships/image" Target="../media/image4.sv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3DF9E637-7976-9069-E683-3C1C4F8DAE7A}"/>
              </a:ext>
            </a:extLst>
          </p:cNvPr>
          <p:cNvSpPr/>
          <p:nvPr/>
        </p:nvSpPr>
        <p:spPr>
          <a:xfrm>
            <a:off x="14015605" y="7966528"/>
            <a:ext cx="7169535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AE" sz="6600" b="1" spc="173" dirty="0">
                <a:solidFill>
                  <a:srgbClr val="B8B8B8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أهداف التنمية المستدامة</a:t>
            </a:r>
          </a:p>
          <a:p>
            <a:pPr algn="r" rtl="1"/>
            <a:r>
              <a:rPr lang="en-US" sz="6600" b="1" dirty="0">
                <a:solidFill>
                  <a:schemeClr val="bg1">
                    <a:lumMod val="50000"/>
                  </a:schemeClr>
                </a:solidFill>
                <a:latin typeface="Futura Medium" panose="020B0602020204020303" pitchFamily="34" charset="-79"/>
                <a:ea typeface="GT America Regular" pitchFamily="2" charset="77"/>
                <a:cs typeface="Futura Medium" panose="020B0602020204020303" pitchFamily="34" charset="-79"/>
              </a:rPr>
              <a:t>SDGs</a:t>
            </a:r>
            <a:endParaRPr lang="ar-AE" sz="6600" b="1" spc="173" dirty="0">
              <a:solidFill>
                <a:srgbClr val="B8B8B8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pSp>
        <p:nvGrpSpPr>
          <p:cNvPr id="12" name="Group 15">
            <a:extLst>
              <a:ext uri="{FF2B5EF4-FFF2-40B4-BE49-F238E27FC236}">
                <a16:creationId xmlns:a16="http://schemas.microsoft.com/office/drawing/2014/main" id="{9A636AA4-AFE6-825D-A61D-F383B1038FDF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4518260" y="7266455"/>
            <a:ext cx="1525870" cy="1525870"/>
            <a:chOff x="0" y="0"/>
            <a:chExt cx="812800" cy="812800"/>
          </a:xfrm>
        </p:grpSpPr>
        <p:sp>
          <p:nvSpPr>
            <p:cNvPr id="13" name="Freeform 16">
              <a:extLst>
                <a:ext uri="{FF2B5EF4-FFF2-40B4-BE49-F238E27FC236}">
                  <a16:creationId xmlns:a16="http://schemas.microsoft.com/office/drawing/2014/main" id="{CDE5ECF2-D8C5-A63C-8320-95226B9A66AE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CCB17F"/>
            </a:solidFill>
          </p:spPr>
          <p:txBody>
            <a:bodyPr/>
            <a:lstStyle/>
            <a:p>
              <a:endParaRPr lang="en-AE"/>
            </a:p>
          </p:txBody>
        </p:sp>
        <p:sp>
          <p:nvSpPr>
            <p:cNvPr id="14" name="TextBox 17">
              <a:extLst>
                <a:ext uri="{FF2B5EF4-FFF2-40B4-BE49-F238E27FC236}">
                  <a16:creationId xmlns:a16="http://schemas.microsoft.com/office/drawing/2014/main" id="{5A63BE51-7F6D-B550-A55D-37ED6B778081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lIns="60206" tIns="60206" rIns="60206" bIns="60206" rtlCol="0" anchor="ctr"/>
            <a:lstStyle/>
            <a:p>
              <a:pPr>
                <a:lnSpc>
                  <a:spcPts val="3151"/>
                </a:lnSpc>
              </a:pPr>
              <a:endParaRPr sz="2133"/>
            </a:p>
          </p:txBody>
        </p:sp>
      </p:grpSp>
      <p:sp>
        <p:nvSpPr>
          <p:cNvPr id="15" name="Freeform 16">
            <a:extLst>
              <a:ext uri="{FF2B5EF4-FFF2-40B4-BE49-F238E27FC236}">
                <a16:creationId xmlns:a16="http://schemas.microsoft.com/office/drawing/2014/main" id="{902E24F3-60D8-7704-AE26-DA154AFC0F6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339795" y="7082521"/>
            <a:ext cx="1873926" cy="1873926"/>
          </a:xfrm>
          <a:custGeom>
            <a:avLst/>
            <a:gdLst/>
            <a:ahLst/>
            <a:cxnLst/>
            <a:rect l="l" t="t" r="r" b="b"/>
            <a:pathLst>
              <a:path w="812800" h="81280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noFill/>
          <a:ln>
            <a:solidFill>
              <a:schemeClr val="bg1"/>
            </a:solidFill>
          </a:ln>
        </p:spPr>
        <p:txBody>
          <a:bodyPr/>
          <a:lstStyle/>
          <a:p>
            <a:endParaRPr lang="en-AE"/>
          </a:p>
        </p:txBody>
      </p:sp>
      <p:sp>
        <p:nvSpPr>
          <p:cNvPr id="18" name="AutoShape 4">
            <a:extLst>
              <a:ext uri="{FF2B5EF4-FFF2-40B4-BE49-F238E27FC236}">
                <a16:creationId xmlns:a16="http://schemas.microsoft.com/office/drawing/2014/main" id="{69C55C88-DF5A-9726-4820-E94D446184C2}"/>
              </a:ext>
            </a:extLst>
          </p:cNvPr>
          <p:cNvSpPr/>
          <p:nvPr/>
        </p:nvSpPr>
        <p:spPr>
          <a:xfrm flipV="1">
            <a:off x="21413740" y="8360836"/>
            <a:ext cx="0" cy="1406769"/>
          </a:xfrm>
          <a:prstGeom prst="line">
            <a:avLst/>
          </a:prstGeom>
          <a:ln w="104775" cap="flat">
            <a:solidFill>
              <a:srgbClr val="CCB17F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AE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8CE1129-8A21-305C-55A8-B7A70C7077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826" y="0"/>
            <a:ext cx="5116932" cy="1846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25789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Rectangle 111">
            <a:extLst>
              <a:ext uri="{FF2B5EF4-FFF2-40B4-BE49-F238E27FC236}">
                <a16:creationId xmlns:a16="http://schemas.microsoft.com/office/drawing/2014/main" id="{2E83BE4E-EFF7-54D8-923A-892804E1A85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-167336" y="4238052"/>
            <a:ext cx="21875320" cy="8030703"/>
          </a:xfrm>
          <a:prstGeom prst="rect">
            <a:avLst/>
          </a:prstGeom>
          <a:solidFill>
            <a:schemeClr val="bg1">
              <a:lumMod val="9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625529"/>
            <a:endParaRPr lang="en-US" sz="320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BB477F8-8A89-7C09-EF46-690C2E8568E5}"/>
              </a:ext>
            </a:extLst>
          </p:cNvPr>
          <p:cNvSpPr txBox="1"/>
          <p:nvPr/>
        </p:nvSpPr>
        <p:spPr>
          <a:xfrm>
            <a:off x="4362321" y="2486063"/>
            <a:ext cx="14238947" cy="11864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1">
              <a:spcAft>
                <a:spcPts val="382"/>
              </a:spcAft>
            </a:pPr>
            <a:r>
              <a:rPr lang="en-US" sz="3555" dirty="0">
                <a:solidFill>
                  <a:schemeClr val="bg1">
                    <a:lumMod val="50000"/>
                  </a:schemeClr>
                </a:solidFill>
                <a:latin typeface="Futura Medium" panose="020B0602020204020303" pitchFamily="34" charset="-79"/>
                <a:ea typeface="GT America Regular" pitchFamily="2" charset="77"/>
                <a:cs typeface="Futura Medium" panose="020B0602020204020303" pitchFamily="34" charset="-79"/>
              </a:rPr>
              <a:t>Achieving Sustainable Development Goals is a Top Priority for Our Collaboration with Local and International Partners</a:t>
            </a:r>
          </a:p>
        </p:txBody>
      </p:sp>
      <p:pic>
        <p:nvPicPr>
          <p:cNvPr id="14" name="Picture 2" descr="Ministry of Culture">
            <a:extLst>
              <a:ext uri="{FF2B5EF4-FFF2-40B4-BE49-F238E27FC236}">
                <a16:creationId xmlns:a16="http://schemas.microsoft.com/office/drawing/2014/main" id="{4636DCD5-C8B3-E422-A5B6-24CE1C5CA21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987"/>
          <a:stretch/>
        </p:blipFill>
        <p:spPr bwMode="auto">
          <a:xfrm>
            <a:off x="116372" y="210089"/>
            <a:ext cx="4495696" cy="1863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3FD0E39C-88BA-D242-E0FF-1306ADF1FA14}"/>
              </a:ext>
            </a:extLst>
          </p:cNvPr>
          <p:cNvGrpSpPr/>
          <p:nvPr/>
        </p:nvGrpSpPr>
        <p:grpSpPr>
          <a:xfrm>
            <a:off x="19629990" y="150"/>
            <a:ext cx="2078013" cy="4143847"/>
            <a:chOff x="11042138" y="0"/>
            <a:chExt cx="1168911" cy="2330971"/>
          </a:xfrm>
        </p:grpSpPr>
        <p:sp>
          <p:nvSpPr>
            <p:cNvPr id="16" name="Freeform: Shape 10">
              <a:extLst>
                <a:ext uri="{FF2B5EF4-FFF2-40B4-BE49-F238E27FC236}">
                  <a16:creationId xmlns:a16="http://schemas.microsoft.com/office/drawing/2014/main" id="{EAF371D5-32D0-9857-BD3F-86961F7E2228}"/>
                </a:ext>
              </a:extLst>
            </p:cNvPr>
            <p:cNvSpPr/>
            <p:nvPr/>
          </p:nvSpPr>
          <p:spPr>
            <a:xfrm>
              <a:off x="11042143" y="578665"/>
              <a:ext cx="590236" cy="590239"/>
            </a:xfrm>
            <a:custGeom>
              <a:avLst/>
              <a:gdLst>
                <a:gd name="connsiteX0" fmla="*/ 483394 w 485775"/>
                <a:gd name="connsiteY0" fmla="*/ 483394 h 485775"/>
                <a:gd name="connsiteX1" fmla="*/ 7144 w 485775"/>
                <a:gd name="connsiteY1" fmla="*/ 7144 h 485775"/>
                <a:gd name="connsiteX2" fmla="*/ 483394 w 485775"/>
                <a:gd name="connsiteY2" fmla="*/ 7144 h 485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85775" h="485775">
                  <a:moveTo>
                    <a:pt x="483394" y="483394"/>
                  </a:moveTo>
                  <a:cubicBezTo>
                    <a:pt x="220368" y="483394"/>
                    <a:pt x="7144" y="270169"/>
                    <a:pt x="7144" y="7144"/>
                  </a:cubicBezTo>
                  <a:lnTo>
                    <a:pt x="483394" y="7144"/>
                  </a:lnTo>
                  <a:close/>
                </a:path>
              </a:pathLst>
            </a:custGeom>
            <a:solidFill>
              <a:schemeClr val="accent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3200">
                <a:latin typeface="Futura Medium" panose="020B0602020204020303" pitchFamily="34" charset="-79"/>
                <a:cs typeface="Futura Medium" panose="020B0602020204020303" pitchFamily="34" charset="-79"/>
              </a:endParaRPr>
            </a:p>
          </p:txBody>
        </p:sp>
        <p:sp>
          <p:nvSpPr>
            <p:cNvPr id="21" name="Freeform: Shape 11">
              <a:extLst>
                <a:ext uri="{FF2B5EF4-FFF2-40B4-BE49-F238E27FC236}">
                  <a16:creationId xmlns:a16="http://schemas.microsoft.com/office/drawing/2014/main" id="{90B38F81-A112-C696-9A4A-95E8936C66BC}"/>
                </a:ext>
              </a:extLst>
            </p:cNvPr>
            <p:cNvSpPr/>
            <p:nvPr/>
          </p:nvSpPr>
          <p:spPr>
            <a:xfrm>
              <a:off x="11620808" y="0"/>
              <a:ext cx="590236" cy="590239"/>
            </a:xfrm>
            <a:custGeom>
              <a:avLst/>
              <a:gdLst>
                <a:gd name="connsiteX0" fmla="*/ 7144 w 485775"/>
                <a:gd name="connsiteY0" fmla="*/ 483394 h 485775"/>
                <a:gd name="connsiteX1" fmla="*/ 483394 w 485775"/>
                <a:gd name="connsiteY1" fmla="*/ 7144 h 485775"/>
                <a:gd name="connsiteX2" fmla="*/ 483394 w 485775"/>
                <a:gd name="connsiteY2" fmla="*/ 483394 h 485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85775" h="485775">
                  <a:moveTo>
                    <a:pt x="7144" y="483394"/>
                  </a:moveTo>
                  <a:cubicBezTo>
                    <a:pt x="7144" y="220368"/>
                    <a:pt x="220369" y="7144"/>
                    <a:pt x="483394" y="7144"/>
                  </a:cubicBezTo>
                  <a:lnTo>
                    <a:pt x="483394" y="483394"/>
                  </a:lnTo>
                  <a:close/>
                </a:path>
              </a:pathLst>
            </a:custGeom>
            <a:solidFill>
              <a:schemeClr val="accent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3200">
                <a:latin typeface="Futura Medium" panose="020B0602020204020303" pitchFamily="34" charset="-79"/>
                <a:cs typeface="Futura Medium" panose="020B0602020204020303" pitchFamily="34" charset="-79"/>
              </a:endParaRPr>
            </a:p>
          </p:txBody>
        </p:sp>
        <p:sp>
          <p:nvSpPr>
            <p:cNvPr id="24" name="Freeform: Shape 16">
              <a:extLst>
                <a:ext uri="{FF2B5EF4-FFF2-40B4-BE49-F238E27FC236}">
                  <a16:creationId xmlns:a16="http://schemas.microsoft.com/office/drawing/2014/main" id="{2332FBB4-873C-50F5-053A-03038B1F580B}"/>
                </a:ext>
              </a:extLst>
            </p:cNvPr>
            <p:cNvSpPr/>
            <p:nvPr/>
          </p:nvSpPr>
          <p:spPr>
            <a:xfrm>
              <a:off x="11620803" y="1162065"/>
              <a:ext cx="590236" cy="590239"/>
            </a:xfrm>
            <a:custGeom>
              <a:avLst/>
              <a:gdLst>
                <a:gd name="connsiteX0" fmla="*/ 7144 w 485775"/>
                <a:gd name="connsiteY0" fmla="*/ 483394 h 485775"/>
                <a:gd name="connsiteX1" fmla="*/ 483394 w 485775"/>
                <a:gd name="connsiteY1" fmla="*/ 7144 h 485775"/>
                <a:gd name="connsiteX2" fmla="*/ 483394 w 485775"/>
                <a:gd name="connsiteY2" fmla="*/ 483394 h 485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85775" h="485775">
                  <a:moveTo>
                    <a:pt x="7144" y="483394"/>
                  </a:moveTo>
                  <a:cubicBezTo>
                    <a:pt x="7144" y="220368"/>
                    <a:pt x="220369" y="7144"/>
                    <a:pt x="483394" y="7144"/>
                  </a:cubicBezTo>
                  <a:lnTo>
                    <a:pt x="483394" y="483394"/>
                  </a:lnTo>
                  <a:close/>
                </a:path>
              </a:pathLst>
            </a:custGeom>
            <a:solidFill>
              <a:schemeClr val="accent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3200">
                <a:latin typeface="Futura Medium" panose="020B0602020204020303" pitchFamily="34" charset="-79"/>
                <a:cs typeface="Futura Medium" panose="020B0602020204020303" pitchFamily="34" charset="-79"/>
              </a:endParaRPr>
            </a:p>
          </p:txBody>
        </p:sp>
        <p:sp>
          <p:nvSpPr>
            <p:cNvPr id="25" name="Freeform: Shape 15">
              <a:extLst>
                <a:ext uri="{FF2B5EF4-FFF2-40B4-BE49-F238E27FC236}">
                  <a16:creationId xmlns:a16="http://schemas.microsoft.com/office/drawing/2014/main" id="{26115E96-FFCA-8603-D8B6-97142E8E3417}"/>
                </a:ext>
              </a:extLst>
            </p:cNvPr>
            <p:cNvSpPr/>
            <p:nvPr/>
          </p:nvSpPr>
          <p:spPr>
            <a:xfrm>
              <a:off x="11042138" y="1740730"/>
              <a:ext cx="590236" cy="590239"/>
            </a:xfrm>
            <a:custGeom>
              <a:avLst/>
              <a:gdLst>
                <a:gd name="connsiteX0" fmla="*/ 483394 w 485775"/>
                <a:gd name="connsiteY0" fmla="*/ 483394 h 485775"/>
                <a:gd name="connsiteX1" fmla="*/ 7144 w 485775"/>
                <a:gd name="connsiteY1" fmla="*/ 7144 h 485775"/>
                <a:gd name="connsiteX2" fmla="*/ 483394 w 485775"/>
                <a:gd name="connsiteY2" fmla="*/ 7144 h 485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85775" h="485775">
                  <a:moveTo>
                    <a:pt x="483394" y="483394"/>
                  </a:moveTo>
                  <a:cubicBezTo>
                    <a:pt x="220368" y="483394"/>
                    <a:pt x="7144" y="270169"/>
                    <a:pt x="7144" y="7144"/>
                  </a:cubicBezTo>
                  <a:lnTo>
                    <a:pt x="483394" y="7144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3200">
                <a:latin typeface="Futura Medium" panose="020B0602020204020303" pitchFamily="34" charset="-79"/>
                <a:cs typeface="Futura Medium" panose="020B0602020204020303" pitchFamily="34" charset="-79"/>
              </a:endParaRPr>
            </a:p>
          </p:txBody>
        </p:sp>
        <p:sp>
          <p:nvSpPr>
            <p:cNvPr id="26" name="Freeform: Shape 9">
              <a:extLst>
                <a:ext uri="{FF2B5EF4-FFF2-40B4-BE49-F238E27FC236}">
                  <a16:creationId xmlns:a16="http://schemas.microsoft.com/office/drawing/2014/main" id="{3DED5A42-B0A0-5CFD-4594-97751DBE36C7}"/>
                </a:ext>
              </a:extLst>
            </p:cNvPr>
            <p:cNvSpPr/>
            <p:nvPr/>
          </p:nvSpPr>
          <p:spPr>
            <a:xfrm>
              <a:off x="11042144" y="0"/>
              <a:ext cx="590236" cy="590239"/>
            </a:xfrm>
            <a:custGeom>
              <a:avLst/>
              <a:gdLst>
                <a:gd name="connsiteX0" fmla="*/ 483394 w 485775"/>
                <a:gd name="connsiteY0" fmla="*/ 483394 h 485775"/>
                <a:gd name="connsiteX1" fmla="*/ 7144 w 485775"/>
                <a:gd name="connsiteY1" fmla="*/ 7144 h 485775"/>
                <a:gd name="connsiteX2" fmla="*/ 483394 w 485775"/>
                <a:gd name="connsiteY2" fmla="*/ 7144 h 485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85775" h="485775">
                  <a:moveTo>
                    <a:pt x="483394" y="483394"/>
                  </a:moveTo>
                  <a:cubicBezTo>
                    <a:pt x="220368" y="483394"/>
                    <a:pt x="7144" y="270169"/>
                    <a:pt x="7144" y="7144"/>
                  </a:cubicBezTo>
                  <a:lnTo>
                    <a:pt x="483394" y="7144"/>
                  </a:lnTo>
                  <a:close/>
                </a:path>
              </a:pathLst>
            </a:custGeom>
            <a:solidFill>
              <a:schemeClr val="accent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3200">
                <a:latin typeface="Futura Medium" panose="020B0602020204020303" pitchFamily="34" charset="-79"/>
                <a:cs typeface="Futura Medium" panose="020B0602020204020303" pitchFamily="34" charset="-79"/>
              </a:endParaRPr>
            </a:p>
          </p:txBody>
        </p:sp>
        <p:sp>
          <p:nvSpPr>
            <p:cNvPr id="27" name="Freeform: Shape 14">
              <a:extLst>
                <a:ext uri="{FF2B5EF4-FFF2-40B4-BE49-F238E27FC236}">
                  <a16:creationId xmlns:a16="http://schemas.microsoft.com/office/drawing/2014/main" id="{312D62CB-258B-D251-1A3F-9988FB20ED9F}"/>
                </a:ext>
              </a:extLst>
            </p:cNvPr>
            <p:cNvSpPr/>
            <p:nvPr/>
          </p:nvSpPr>
          <p:spPr>
            <a:xfrm>
              <a:off x="11042139" y="1162065"/>
              <a:ext cx="590236" cy="590239"/>
            </a:xfrm>
            <a:custGeom>
              <a:avLst/>
              <a:gdLst>
                <a:gd name="connsiteX0" fmla="*/ 483394 w 485775"/>
                <a:gd name="connsiteY0" fmla="*/ 483394 h 485775"/>
                <a:gd name="connsiteX1" fmla="*/ 7144 w 485775"/>
                <a:gd name="connsiteY1" fmla="*/ 7144 h 485775"/>
                <a:gd name="connsiteX2" fmla="*/ 483394 w 485775"/>
                <a:gd name="connsiteY2" fmla="*/ 7144 h 485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85775" h="485775">
                  <a:moveTo>
                    <a:pt x="483394" y="483394"/>
                  </a:moveTo>
                  <a:cubicBezTo>
                    <a:pt x="220368" y="483394"/>
                    <a:pt x="7144" y="270169"/>
                    <a:pt x="7144" y="7144"/>
                  </a:cubicBezTo>
                  <a:lnTo>
                    <a:pt x="483394" y="7144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3200">
                <a:latin typeface="Futura Medium" panose="020B0602020204020303" pitchFamily="34" charset="-79"/>
                <a:cs typeface="Futura Medium" panose="020B0602020204020303" pitchFamily="34" charset="-79"/>
              </a:endParaRPr>
            </a:p>
          </p:txBody>
        </p:sp>
        <p:sp>
          <p:nvSpPr>
            <p:cNvPr id="28" name="Freeform: Shape 17">
              <a:extLst>
                <a:ext uri="{FF2B5EF4-FFF2-40B4-BE49-F238E27FC236}">
                  <a16:creationId xmlns:a16="http://schemas.microsoft.com/office/drawing/2014/main" id="{C0726CCD-29FE-5D42-AC1B-3B9B8B1EC18F}"/>
                </a:ext>
              </a:extLst>
            </p:cNvPr>
            <p:cNvSpPr/>
            <p:nvPr/>
          </p:nvSpPr>
          <p:spPr>
            <a:xfrm>
              <a:off x="11620808" y="1740732"/>
              <a:ext cx="590236" cy="590239"/>
            </a:xfrm>
            <a:custGeom>
              <a:avLst/>
              <a:gdLst>
                <a:gd name="connsiteX0" fmla="*/ 7144 w 485775"/>
                <a:gd name="connsiteY0" fmla="*/ 483394 h 485775"/>
                <a:gd name="connsiteX1" fmla="*/ 483394 w 485775"/>
                <a:gd name="connsiteY1" fmla="*/ 7144 h 485775"/>
                <a:gd name="connsiteX2" fmla="*/ 483394 w 485775"/>
                <a:gd name="connsiteY2" fmla="*/ 483394 h 485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85775" h="485775">
                  <a:moveTo>
                    <a:pt x="7144" y="483394"/>
                  </a:moveTo>
                  <a:cubicBezTo>
                    <a:pt x="7144" y="220369"/>
                    <a:pt x="220369" y="7144"/>
                    <a:pt x="483394" y="7144"/>
                  </a:cubicBezTo>
                  <a:lnTo>
                    <a:pt x="483394" y="483394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3200">
                <a:latin typeface="Futura Medium" panose="020B0602020204020303" pitchFamily="34" charset="-79"/>
                <a:cs typeface="Futura Medium" panose="020B0602020204020303" pitchFamily="34" charset="-79"/>
              </a:endParaRPr>
            </a:p>
          </p:txBody>
        </p:sp>
        <p:sp>
          <p:nvSpPr>
            <p:cNvPr id="31" name="Freeform: Shape 12">
              <a:extLst>
                <a:ext uri="{FF2B5EF4-FFF2-40B4-BE49-F238E27FC236}">
                  <a16:creationId xmlns:a16="http://schemas.microsoft.com/office/drawing/2014/main" id="{E07C7B10-BE47-2456-9F33-E16BA882EFDB}"/>
                </a:ext>
              </a:extLst>
            </p:cNvPr>
            <p:cNvSpPr/>
            <p:nvPr/>
          </p:nvSpPr>
          <p:spPr>
            <a:xfrm>
              <a:off x="11620813" y="578667"/>
              <a:ext cx="590236" cy="590239"/>
            </a:xfrm>
            <a:custGeom>
              <a:avLst/>
              <a:gdLst>
                <a:gd name="connsiteX0" fmla="*/ 7144 w 485775"/>
                <a:gd name="connsiteY0" fmla="*/ 483394 h 485775"/>
                <a:gd name="connsiteX1" fmla="*/ 483394 w 485775"/>
                <a:gd name="connsiteY1" fmla="*/ 7144 h 485775"/>
                <a:gd name="connsiteX2" fmla="*/ 483394 w 485775"/>
                <a:gd name="connsiteY2" fmla="*/ 483394 h 485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85775" h="485775">
                  <a:moveTo>
                    <a:pt x="7144" y="483394"/>
                  </a:moveTo>
                  <a:cubicBezTo>
                    <a:pt x="7144" y="220369"/>
                    <a:pt x="220369" y="7144"/>
                    <a:pt x="483394" y="7144"/>
                  </a:cubicBezTo>
                  <a:lnTo>
                    <a:pt x="483394" y="483394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3200">
                <a:latin typeface="Futura Medium" panose="020B0602020204020303" pitchFamily="34" charset="-79"/>
                <a:cs typeface="Futura Medium" panose="020B0602020204020303" pitchFamily="34" charset="-79"/>
              </a:endParaRPr>
            </a:p>
          </p:txBody>
        </p:sp>
      </p:grpSp>
      <p:pic>
        <p:nvPicPr>
          <p:cNvPr id="15" name="Graphic 14" descr="Bullseye outline">
            <a:extLst>
              <a:ext uri="{FF2B5EF4-FFF2-40B4-BE49-F238E27FC236}">
                <a16:creationId xmlns:a16="http://schemas.microsoft.com/office/drawing/2014/main" id="{8929D200-56F0-3DD3-0703-C22340288DD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012293" y="2078150"/>
            <a:ext cx="2076084" cy="2076084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C8C8991B-3ADC-3FCD-764F-93CDAB0408B6}"/>
              </a:ext>
            </a:extLst>
          </p:cNvPr>
          <p:cNvSpPr txBox="1"/>
          <p:nvPr/>
        </p:nvSpPr>
        <p:spPr>
          <a:xfrm>
            <a:off x="4362321" y="4062365"/>
            <a:ext cx="14238947" cy="6394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1">
              <a:spcAft>
                <a:spcPts val="382"/>
              </a:spcAft>
            </a:pPr>
            <a:r>
              <a:rPr lang="en-US" sz="3555" dirty="0">
                <a:latin typeface="Futura Medium" panose="020B0602020204020303" pitchFamily="34" charset="-79"/>
                <a:ea typeface="GT America Regular" pitchFamily="2" charset="77"/>
                <a:cs typeface="Futura Medium" panose="020B0602020204020303" pitchFamily="34" charset="-79"/>
              </a:rPr>
              <a:t>SDG DASHBOARDS AND TRENDS IN UAE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65BDDA49-DDDB-1C9F-937E-4BAF8A81976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99258" y="6540916"/>
            <a:ext cx="1896263" cy="1381440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39A2262E-AF42-4D9C-C5F1-3F9379F42888}"/>
              </a:ext>
            </a:extLst>
          </p:cNvPr>
          <p:cNvSpPr txBox="1"/>
          <p:nvPr/>
        </p:nvSpPr>
        <p:spPr>
          <a:xfrm>
            <a:off x="579143" y="5523105"/>
            <a:ext cx="1274431" cy="1738963"/>
          </a:xfrm>
          <a:prstGeom prst="rect">
            <a:avLst/>
          </a:prstGeom>
          <a:noFill/>
        </p:spPr>
        <p:txBody>
          <a:bodyPr wrap="square" lIns="63998" tIns="63998" rIns="63998" bIns="191995" anchor="ctr">
            <a:spAutoFit/>
          </a:bodyPr>
          <a:lstStyle/>
          <a:p>
            <a:pPr>
              <a:lnSpc>
                <a:spcPct val="150000"/>
              </a:lnSpc>
              <a:spcAft>
                <a:spcPts val="533"/>
              </a:spcAft>
            </a:pPr>
            <a:r>
              <a:rPr lang="en-US" sz="2133" dirty="0">
                <a:latin typeface="Futura Medium" panose="020B0602020204020303" pitchFamily="34" charset="-79"/>
                <a:ea typeface="Calibri" panose="020F0502020204030204" pitchFamily="34" charset="0"/>
                <a:cs typeface="Futura Medium" panose="020B0602020204020303" pitchFamily="34" charset="-79"/>
              </a:rPr>
              <a:t>Cultural Sector </a:t>
            </a:r>
          </a:p>
          <a:p>
            <a:pPr>
              <a:lnSpc>
                <a:spcPct val="150000"/>
              </a:lnSpc>
              <a:spcAft>
                <a:spcPts val="533"/>
              </a:spcAft>
            </a:pPr>
            <a:r>
              <a:rPr lang="en-US" sz="2133" dirty="0">
                <a:latin typeface="Futura Medium" panose="020B0602020204020303" pitchFamily="34" charset="-79"/>
                <a:ea typeface="Calibri" panose="020F0502020204030204" pitchFamily="34" charset="0"/>
                <a:cs typeface="Futura Medium" panose="020B0602020204020303" pitchFamily="34" charset="-79"/>
              </a:rPr>
              <a:t>SDGs</a:t>
            </a:r>
            <a:endParaRPr lang="ar-AE" sz="2133" dirty="0">
              <a:latin typeface="Futura Medium" panose="020B0602020204020303" pitchFamily="34" charset="-79"/>
              <a:ea typeface="Calibri" panose="020F0502020204030204" pitchFamily="34" charset="0"/>
              <a:cs typeface="Futura Medium" panose="020B0602020204020303" pitchFamily="34" charset="-79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799B1EC-4DA0-5D9A-9F52-1D7440115B8A}"/>
              </a:ext>
            </a:extLst>
          </p:cNvPr>
          <p:cNvSpPr txBox="1"/>
          <p:nvPr/>
        </p:nvSpPr>
        <p:spPr>
          <a:xfrm>
            <a:off x="327873" y="8834759"/>
            <a:ext cx="1607008" cy="1182464"/>
          </a:xfrm>
          <a:prstGeom prst="rect">
            <a:avLst/>
          </a:prstGeom>
          <a:noFill/>
        </p:spPr>
        <p:txBody>
          <a:bodyPr wrap="square" lIns="63998" tIns="63998" rIns="63998" bIns="191995" anchor="ctr">
            <a:spAutoFit/>
          </a:bodyPr>
          <a:lstStyle/>
          <a:p>
            <a:pPr>
              <a:lnSpc>
                <a:spcPct val="150000"/>
              </a:lnSpc>
              <a:spcAft>
                <a:spcPts val="533"/>
              </a:spcAft>
            </a:pPr>
            <a:r>
              <a:rPr lang="en-US" sz="2133" dirty="0">
                <a:latin typeface="Futura Medium" panose="020B0602020204020303" pitchFamily="34" charset="-79"/>
                <a:ea typeface="Calibri" panose="020F0502020204030204" pitchFamily="34" charset="0"/>
                <a:cs typeface="Futura Medium" panose="020B0602020204020303" pitchFamily="34" charset="-79"/>
              </a:rPr>
              <a:t>MOC KPIs &amp; Initiatives </a:t>
            </a:r>
            <a:endParaRPr lang="ar-AE" sz="2133" dirty="0">
              <a:latin typeface="Futura Medium" panose="020B0602020204020303" pitchFamily="34" charset="-79"/>
              <a:ea typeface="Calibri" panose="020F0502020204030204" pitchFamily="34" charset="0"/>
              <a:cs typeface="Futura Medium" panose="020B0602020204020303" pitchFamily="34" charset="-79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C86E383-D190-71D2-41FD-7EEE2A7CD55D}"/>
              </a:ext>
            </a:extLst>
          </p:cNvPr>
          <p:cNvSpPr txBox="1"/>
          <p:nvPr/>
        </p:nvSpPr>
        <p:spPr>
          <a:xfrm>
            <a:off x="4196245" y="10176824"/>
            <a:ext cx="2132954" cy="665847"/>
          </a:xfrm>
          <a:prstGeom prst="roundRect">
            <a:avLst/>
          </a:prstGeom>
          <a:noFill/>
          <a:ln w="12700" cap="flat">
            <a:solidFill>
              <a:schemeClr val="bg1">
                <a:lumMod val="85000"/>
              </a:schemeClr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1276" tIns="81276" rIns="81276" bIns="81276" numCol="1" spcCol="38100" rtlCol="0" anchor="t">
            <a:spAutoFit/>
          </a:bodyPr>
          <a:lstStyle/>
          <a:p>
            <a:pPr marL="203191" indent="-203191">
              <a:buFont typeface="Arial" panose="020B0604020202020204" pitchFamily="34" charset="0"/>
              <a:buChar char="•"/>
            </a:pPr>
            <a:r>
              <a:rPr lang="en-US" sz="1422" dirty="0">
                <a:latin typeface="Futura Medium" panose="020B0602020204020303" pitchFamily="34" charset="-79"/>
                <a:cs typeface="Futura Medium" panose="020B0602020204020303" pitchFamily="34" charset="-79"/>
              </a:rPr>
              <a:t>Mosul Spirit Revival Program</a:t>
            </a:r>
            <a:endParaRPr lang="ar-AE" sz="1422" dirty="0">
              <a:latin typeface="Futura Medium" panose="020B0602020204020303" pitchFamily="34" charset="-79"/>
              <a:cs typeface="Futura Medium" panose="020B0602020204020303" pitchFamily="34" charset="-79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C6E0421-3EFF-782D-60EA-84F6C30CE51C}"/>
              </a:ext>
            </a:extLst>
          </p:cNvPr>
          <p:cNvSpPr txBox="1"/>
          <p:nvPr/>
        </p:nvSpPr>
        <p:spPr>
          <a:xfrm>
            <a:off x="7547723" y="10000211"/>
            <a:ext cx="3497335" cy="1070648"/>
          </a:xfrm>
          <a:prstGeom prst="roundRect">
            <a:avLst/>
          </a:prstGeom>
          <a:noFill/>
          <a:ln w="12700" cap="flat">
            <a:solidFill>
              <a:schemeClr val="bg1">
                <a:lumMod val="85000"/>
              </a:schemeClr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203191" indent="-203191">
              <a:buFont typeface="Arial" panose="020B0604020202020204" pitchFamily="34" charset="0"/>
              <a:buChar char="•"/>
            </a:pPr>
            <a:r>
              <a:rPr lang="en-US" sz="1422" dirty="0">
                <a:latin typeface="Futura Medium" panose="020B0602020204020303" pitchFamily="34" charset="-79"/>
                <a:cs typeface="Futura Medium" panose="020B0602020204020303" pitchFamily="34" charset="-79"/>
              </a:rPr>
              <a:t>Design and Launch the National Grants Program for Culture and Creativity</a:t>
            </a:r>
          </a:p>
          <a:p>
            <a:pPr marL="203191" indent="-203191">
              <a:buFont typeface="Arial" panose="020B0604020202020204" pitchFamily="34" charset="0"/>
              <a:buChar char="•"/>
            </a:pPr>
            <a:r>
              <a:rPr lang="en-US" sz="1422" dirty="0">
                <a:latin typeface="Futura Medium" panose="020B0602020204020303" pitchFamily="34" charset="-79"/>
                <a:cs typeface="Futura Medium" panose="020B0602020204020303" pitchFamily="34" charset="-79"/>
              </a:rPr>
              <a:t>Creative UAE Statistics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D6C746F2-4074-0781-2F42-CD6F22A831D5}"/>
              </a:ext>
            </a:extLst>
          </p:cNvPr>
          <p:cNvSpPr txBox="1"/>
          <p:nvPr/>
        </p:nvSpPr>
        <p:spPr>
          <a:xfrm>
            <a:off x="12027850" y="9701452"/>
            <a:ext cx="4590478" cy="1796804"/>
          </a:xfrm>
          <a:prstGeom prst="roundRect">
            <a:avLst/>
          </a:prstGeom>
          <a:noFill/>
          <a:ln w="12700" cap="flat">
            <a:solidFill>
              <a:schemeClr val="bg1">
                <a:lumMod val="85000"/>
              </a:schemeClr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203191" indent="-203191">
              <a:buFont typeface="Arial" panose="020B0604020202020204" pitchFamily="34" charset="0"/>
              <a:buChar char="•"/>
            </a:pPr>
            <a:r>
              <a:rPr lang="en-US" sz="1244" dirty="0">
                <a:latin typeface="Futura Medium" panose="020B0602020204020303" pitchFamily="34" charset="-79"/>
                <a:cs typeface="Futura Medium" panose="020B0602020204020303" pitchFamily="34" charset="-79"/>
              </a:rPr>
              <a:t>Develop the National Identity Strategy</a:t>
            </a:r>
          </a:p>
          <a:p>
            <a:pPr marL="203191" indent="-203191">
              <a:buFont typeface="Arial" panose="020B0604020202020204" pitchFamily="34" charset="0"/>
              <a:buChar char="•"/>
            </a:pPr>
            <a:r>
              <a:rPr lang="en-US" sz="1244" dirty="0">
                <a:latin typeface="Futura Medium" panose="020B0602020204020303" pitchFamily="34" charset="-79"/>
                <a:cs typeface="Futura Medium" panose="020B0602020204020303" pitchFamily="34" charset="-79"/>
              </a:rPr>
              <a:t>Launch the First Edition of the National Register of Architectural Heritage</a:t>
            </a:r>
          </a:p>
          <a:p>
            <a:pPr marL="203191" indent="-203191">
              <a:buFont typeface="Arial" panose="020B0604020202020204" pitchFamily="34" charset="0"/>
              <a:buChar char="•"/>
            </a:pPr>
            <a:r>
              <a:rPr lang="en-US" sz="1244" dirty="0">
                <a:latin typeface="Futura Medium" panose="020B0602020204020303" pitchFamily="34" charset="-79"/>
                <a:cs typeface="Futura Medium" panose="020B0602020204020303" pitchFamily="34" charset="-79"/>
              </a:rPr>
              <a:t>Launch a Funding Program to Encourage Research and Studies in the Field of Modern Heritage</a:t>
            </a:r>
          </a:p>
          <a:p>
            <a:pPr marL="203191" indent="-203191">
              <a:buFont typeface="Arial" panose="020B0604020202020204" pitchFamily="34" charset="0"/>
              <a:buChar char="•"/>
            </a:pPr>
            <a:r>
              <a:rPr lang="en-US" sz="1244" dirty="0">
                <a:latin typeface="Futura Medium" panose="020B0602020204020303" pitchFamily="34" charset="-79"/>
                <a:cs typeface="Futura Medium" panose="020B0602020204020303" pitchFamily="34" charset="-79"/>
              </a:rPr>
              <a:t>African Cultural Heritage Protection Program</a:t>
            </a:r>
          </a:p>
          <a:p>
            <a:pPr marL="203191" indent="-203191">
              <a:buFont typeface="Arial" panose="020B0604020202020204" pitchFamily="34" charset="0"/>
              <a:buChar char="•"/>
            </a:pPr>
            <a:r>
              <a:rPr lang="en-US" sz="1244" dirty="0">
                <a:latin typeface="Futura Medium" panose="020B0602020204020303" pitchFamily="34" charset="-79"/>
                <a:cs typeface="Futura Medium" panose="020B0602020204020303" pitchFamily="34" charset="-79"/>
              </a:rPr>
              <a:t>Register Heritage Elements as part of the World Heritage List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CD9EFE7C-E52B-43FD-9277-240EC0A9062B}"/>
              </a:ext>
            </a:extLst>
          </p:cNvPr>
          <p:cNvSpPr txBox="1"/>
          <p:nvPr/>
        </p:nvSpPr>
        <p:spPr>
          <a:xfrm>
            <a:off x="17341074" y="9660835"/>
            <a:ext cx="4030892" cy="1584973"/>
          </a:xfrm>
          <a:prstGeom prst="roundRect">
            <a:avLst/>
          </a:prstGeom>
          <a:noFill/>
          <a:ln w="12700" cap="flat">
            <a:solidFill>
              <a:schemeClr val="bg1">
                <a:lumMod val="85000"/>
              </a:schemeClr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203191" indent="-203191">
              <a:buFont typeface="Arial" panose="020B0604020202020204" pitchFamily="34" charset="0"/>
              <a:buChar char="•"/>
            </a:pPr>
            <a:r>
              <a:rPr lang="en-US" sz="1244" dirty="0">
                <a:latin typeface="Futura Medium" panose="020B0602020204020303" pitchFamily="34" charset="-79"/>
                <a:cs typeface="Futura Medium" panose="020B0602020204020303" pitchFamily="34" charset="-79"/>
              </a:rPr>
              <a:t>Prepare a Draft Resolution on Climate Change ad Cultural Heritage and Submitting it to the UNESCO Executive Board</a:t>
            </a:r>
          </a:p>
          <a:p>
            <a:pPr marL="203191" indent="-203191">
              <a:buFont typeface="Arial" panose="020B0604020202020204" pitchFamily="34" charset="0"/>
              <a:buChar char="•"/>
            </a:pPr>
            <a:r>
              <a:rPr lang="en-US" sz="1244" dirty="0">
                <a:latin typeface="Futura Medium" panose="020B0602020204020303" pitchFamily="34" charset="-79"/>
                <a:cs typeface="Futura Medium" panose="020B0602020204020303" pitchFamily="34" charset="-79"/>
              </a:rPr>
              <a:t>Convene A Meeting Of Ministers Of Culture  to Discuss and Declare an Alliance Calling for the Integration of Culture into Climate Action</a:t>
            </a:r>
          </a:p>
          <a:p>
            <a:pPr marL="203191" indent="-203191">
              <a:buFont typeface="Arial" panose="020B0604020202020204" pitchFamily="34" charset="0"/>
              <a:buChar char="•"/>
            </a:pPr>
            <a:r>
              <a:rPr lang="en-US" sz="1244" dirty="0">
                <a:latin typeface="Futura Medium" panose="020B0602020204020303" pitchFamily="34" charset="-79"/>
                <a:cs typeface="Futura Medium" panose="020B0602020204020303" pitchFamily="34" charset="-79"/>
              </a:rPr>
              <a:t>African fund for preservation of heritage</a:t>
            </a:r>
          </a:p>
        </p:txBody>
      </p:sp>
      <p:pic>
        <p:nvPicPr>
          <p:cNvPr id="56" name="Picture 55">
            <a:extLst>
              <a:ext uri="{FF2B5EF4-FFF2-40B4-BE49-F238E27FC236}">
                <a16:creationId xmlns:a16="http://schemas.microsoft.com/office/drawing/2014/main" id="{05127336-5FC6-2041-42E5-6693EF2D891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colorTemperature colorTemp="72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3815" y="11547358"/>
            <a:ext cx="6590449" cy="644493"/>
          </a:xfrm>
          <a:prstGeom prst="rect">
            <a:avLst/>
          </a:prstGeom>
        </p:spPr>
      </p:pic>
      <p:sp>
        <p:nvSpPr>
          <p:cNvPr id="57" name="TextBox 56">
            <a:extLst>
              <a:ext uri="{FF2B5EF4-FFF2-40B4-BE49-F238E27FC236}">
                <a16:creationId xmlns:a16="http://schemas.microsoft.com/office/drawing/2014/main" id="{66335803-D076-9A77-9C67-D67062C64266}"/>
              </a:ext>
            </a:extLst>
          </p:cNvPr>
          <p:cNvSpPr txBox="1"/>
          <p:nvPr/>
        </p:nvSpPr>
        <p:spPr>
          <a:xfrm>
            <a:off x="2157950" y="6532982"/>
            <a:ext cx="1475813" cy="977792"/>
          </a:xfrm>
          <a:prstGeom prst="rect">
            <a:avLst/>
          </a:prstGeom>
          <a:noFill/>
        </p:spPr>
        <p:txBody>
          <a:bodyPr wrap="square" lIns="63998" tIns="63998" rIns="63998" bIns="191995" anchor="ctr">
            <a:spAutoFit/>
          </a:bodyPr>
          <a:lstStyle/>
          <a:p>
            <a:pPr>
              <a:lnSpc>
                <a:spcPct val="150000"/>
              </a:lnSpc>
              <a:spcAft>
                <a:spcPts val="533"/>
              </a:spcAft>
            </a:pPr>
            <a:r>
              <a:rPr lang="en-US" sz="3555" b="1" dirty="0">
                <a:solidFill>
                  <a:schemeClr val="accent1">
                    <a:lumMod val="25000"/>
                  </a:schemeClr>
                </a:solidFill>
                <a:latin typeface="FUTURA MEDIUM" panose="020B0602020204020303" pitchFamily="34" charset="-79"/>
                <a:ea typeface="Calibri" panose="020F0502020204030204" pitchFamily="34" charset="0"/>
                <a:cs typeface="FUTURA MEDIUM" panose="020B0602020204020303" pitchFamily="34" charset="-79"/>
              </a:rPr>
              <a:t>2023</a:t>
            </a:r>
            <a:endParaRPr lang="ar-AE" sz="3555" b="1" dirty="0">
              <a:solidFill>
                <a:schemeClr val="accent1">
                  <a:lumMod val="25000"/>
                </a:schemeClr>
              </a:solidFill>
              <a:latin typeface="FUTURA MEDIUM" panose="020B0602020204020303" pitchFamily="34" charset="-79"/>
              <a:ea typeface="Calibri" panose="020F0502020204030204" pitchFamily="34" charset="0"/>
              <a:cs typeface="FUTURA MEDIUM" panose="020B0602020204020303" pitchFamily="34" charset="-79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BA337918-4384-29F2-34AE-3718FCAB75D6}"/>
              </a:ext>
            </a:extLst>
          </p:cNvPr>
          <p:cNvSpPr txBox="1"/>
          <p:nvPr/>
        </p:nvSpPr>
        <p:spPr>
          <a:xfrm>
            <a:off x="2157950" y="5275231"/>
            <a:ext cx="1706129" cy="977792"/>
          </a:xfrm>
          <a:prstGeom prst="rect">
            <a:avLst/>
          </a:prstGeom>
          <a:noFill/>
        </p:spPr>
        <p:txBody>
          <a:bodyPr wrap="square" lIns="63998" tIns="63998" rIns="63998" bIns="191995" anchor="ctr">
            <a:spAutoFit/>
          </a:bodyPr>
          <a:lstStyle/>
          <a:p>
            <a:pPr>
              <a:lnSpc>
                <a:spcPct val="150000"/>
              </a:lnSpc>
              <a:spcAft>
                <a:spcPts val="533"/>
              </a:spcAft>
            </a:pPr>
            <a:r>
              <a:rPr lang="en-US" sz="3555" b="1" dirty="0">
                <a:solidFill>
                  <a:schemeClr val="accent1">
                    <a:lumMod val="50000"/>
                  </a:schemeClr>
                </a:solidFill>
                <a:latin typeface="FUTURA MEDIUM" panose="020B0602020204020303" pitchFamily="34" charset="-79"/>
                <a:ea typeface="Calibri" panose="020F0502020204030204" pitchFamily="34" charset="0"/>
                <a:cs typeface="FUTURA MEDIUM" panose="020B0602020204020303" pitchFamily="34" charset="-79"/>
              </a:rPr>
              <a:t>2021</a:t>
            </a:r>
            <a:endParaRPr lang="ar-AE" sz="2489" b="1" dirty="0">
              <a:solidFill>
                <a:schemeClr val="accent1">
                  <a:lumMod val="50000"/>
                </a:schemeClr>
              </a:solidFill>
              <a:latin typeface="FUTURA MEDIUM" panose="020B0602020204020303" pitchFamily="34" charset="-79"/>
              <a:ea typeface="Calibri" panose="020F0502020204030204" pitchFamily="34" charset="0"/>
              <a:cs typeface="FUTURA MEDIUM" panose="020B0602020204020303" pitchFamily="34" charset="-79"/>
            </a:endParaRPr>
          </a:p>
        </p:txBody>
      </p:sp>
      <p:pic>
        <p:nvPicPr>
          <p:cNvPr id="63" name="Picture 62">
            <a:extLst>
              <a:ext uri="{FF2B5EF4-FFF2-40B4-BE49-F238E27FC236}">
                <a16:creationId xmlns:a16="http://schemas.microsoft.com/office/drawing/2014/main" id="{52FF4CC5-75BA-3C7D-076A-0BBE9F42E22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258664" y="6550990"/>
            <a:ext cx="1930083" cy="1359832"/>
          </a:xfrm>
          <a:prstGeom prst="rect">
            <a:avLst/>
          </a:prstGeom>
        </p:spPr>
      </p:pic>
      <p:pic>
        <p:nvPicPr>
          <p:cNvPr id="64" name="Picture 63">
            <a:extLst>
              <a:ext uri="{FF2B5EF4-FFF2-40B4-BE49-F238E27FC236}">
                <a16:creationId xmlns:a16="http://schemas.microsoft.com/office/drawing/2014/main" id="{A3511018-D0C6-6F36-4C5C-C464E0D6F82D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4546" t="6214" r="4417" b="9393"/>
          <a:stretch>
            <a:fillRect/>
          </a:stretch>
        </p:blipFill>
        <p:spPr>
          <a:xfrm>
            <a:off x="4346394" y="5132257"/>
            <a:ext cx="1757104" cy="1147609"/>
          </a:xfrm>
          <a:prstGeom prst="rect">
            <a:avLst/>
          </a:prstGeom>
        </p:spPr>
      </p:pic>
      <p:pic>
        <p:nvPicPr>
          <p:cNvPr id="65" name="Picture 64">
            <a:extLst>
              <a:ext uri="{FF2B5EF4-FFF2-40B4-BE49-F238E27FC236}">
                <a16:creationId xmlns:a16="http://schemas.microsoft.com/office/drawing/2014/main" id="{DC59ECBE-EA16-8703-9857-6FBF5433F64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259997" y="5070011"/>
            <a:ext cx="1842353" cy="1272100"/>
          </a:xfrm>
          <a:prstGeom prst="rect">
            <a:avLst/>
          </a:prstGeom>
        </p:spPr>
      </p:pic>
      <p:pic>
        <p:nvPicPr>
          <p:cNvPr id="67" name="Picture 66">
            <a:extLst>
              <a:ext uri="{FF2B5EF4-FFF2-40B4-BE49-F238E27FC236}">
                <a16:creationId xmlns:a16="http://schemas.microsoft.com/office/drawing/2014/main" id="{CC911829-86C4-A75F-7C42-577695D55E1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3275384" y="5067847"/>
            <a:ext cx="1894992" cy="1324739"/>
          </a:xfrm>
          <a:prstGeom prst="rect">
            <a:avLst/>
          </a:prstGeom>
        </p:spPr>
      </p:pic>
      <p:pic>
        <p:nvPicPr>
          <p:cNvPr id="69" name="Picture 68">
            <a:extLst>
              <a:ext uri="{FF2B5EF4-FFF2-40B4-BE49-F238E27FC236}">
                <a16:creationId xmlns:a16="http://schemas.microsoft.com/office/drawing/2014/main" id="{EC7BDE32-B8EA-01EF-63FA-753A702F26E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8201257" y="5165578"/>
            <a:ext cx="1868673" cy="1201916"/>
          </a:xfrm>
          <a:prstGeom prst="rect">
            <a:avLst/>
          </a:prstGeom>
        </p:spPr>
      </p:pic>
      <p:pic>
        <p:nvPicPr>
          <p:cNvPr id="70" name="Picture 69">
            <a:extLst>
              <a:ext uri="{FF2B5EF4-FFF2-40B4-BE49-F238E27FC236}">
                <a16:creationId xmlns:a16="http://schemas.microsoft.com/office/drawing/2014/main" id="{08DFD765-F8FA-5500-53C6-09BCADAC499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3275384" y="6568760"/>
            <a:ext cx="1894992" cy="1324739"/>
          </a:xfrm>
          <a:prstGeom prst="rect">
            <a:avLst/>
          </a:prstGeom>
        </p:spPr>
      </p:pic>
      <p:pic>
        <p:nvPicPr>
          <p:cNvPr id="71" name="Picture 70">
            <a:extLst>
              <a:ext uri="{FF2B5EF4-FFF2-40B4-BE49-F238E27FC236}">
                <a16:creationId xmlns:a16="http://schemas.microsoft.com/office/drawing/2014/main" id="{513A7FCD-0B01-B0AC-3DD0-D50DC8BB9F0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8214773" y="6618180"/>
            <a:ext cx="1868673" cy="1242844"/>
          </a:xfrm>
          <a:prstGeom prst="rect">
            <a:avLst/>
          </a:prstGeom>
        </p:spPr>
      </p:pic>
      <p:sp>
        <p:nvSpPr>
          <p:cNvPr id="75" name="TextBox 74">
            <a:extLst>
              <a:ext uri="{FF2B5EF4-FFF2-40B4-BE49-F238E27FC236}">
                <a16:creationId xmlns:a16="http://schemas.microsoft.com/office/drawing/2014/main" id="{52457E2C-2366-ACC0-7D5A-F5C6634F8DD6}"/>
              </a:ext>
            </a:extLst>
          </p:cNvPr>
          <p:cNvSpPr txBox="1"/>
          <p:nvPr/>
        </p:nvSpPr>
        <p:spPr>
          <a:xfrm>
            <a:off x="8120336" y="9135921"/>
            <a:ext cx="2338391" cy="36599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 lIns="0" rIns="0">
            <a:spAutoFit/>
          </a:bodyPr>
          <a:lstStyle/>
          <a:p>
            <a:pPr defTabSz="1625529">
              <a:defRPr/>
            </a:pPr>
            <a:r>
              <a:rPr lang="en-US" sz="889" b="1" dirty="0">
                <a:latin typeface="Futura Medium" panose="020B0602020204020303" pitchFamily="34" charset="-79"/>
                <a:cs typeface="Futura Medium" panose="020B0602020204020303" pitchFamily="34" charset="-79"/>
              </a:rPr>
              <a:t>The contribution of cultural and creative industries activities to the UAE GDP</a:t>
            </a:r>
          </a:p>
        </p:txBody>
      </p:sp>
      <p:sp>
        <p:nvSpPr>
          <p:cNvPr id="76" name="Triangle">
            <a:extLst>
              <a:ext uri="{FF2B5EF4-FFF2-40B4-BE49-F238E27FC236}">
                <a16:creationId xmlns:a16="http://schemas.microsoft.com/office/drawing/2014/main" id="{9B4258DD-EBE9-614B-D52C-1EB83EE31F55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9052475" y="8656271"/>
            <a:ext cx="294460" cy="14007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00B050"/>
          </a:solidFill>
          <a:ln w="12700">
            <a:miter lim="400000"/>
          </a:ln>
        </p:spPr>
        <p:txBody>
          <a:bodyPr lIns="81276" rIns="81276" anchor="ctr"/>
          <a:lstStyle/>
          <a:p>
            <a:pPr defTabSz="1625529" hangingPunct="0"/>
            <a:endParaRPr sz="3200">
              <a:latin typeface="Futura Medium" panose="020B0602020204020303" pitchFamily="34" charset="-79"/>
              <a:cs typeface="Futura Medium" panose="020B0602020204020303" pitchFamily="34" charset="-79"/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B2F367F0-ABBA-82BA-E2A4-A0808F67160A}"/>
              </a:ext>
            </a:extLst>
          </p:cNvPr>
          <p:cNvSpPr txBox="1"/>
          <p:nvPr/>
        </p:nvSpPr>
        <p:spPr>
          <a:xfrm>
            <a:off x="8578286" y="8777481"/>
            <a:ext cx="1274093" cy="36593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1625529" fontAlgn="ctr">
              <a:defRPr/>
            </a:pPr>
            <a:r>
              <a:rPr lang="ar-AE" sz="1778" b="1" dirty="0">
                <a:latin typeface="Futura Medium" panose="020B0602020204020303" pitchFamily="34" charset="-79"/>
                <a:cs typeface="Futura Medium" panose="020B0602020204020303" pitchFamily="34" charset="-79"/>
              </a:rPr>
              <a:t>4.02</a:t>
            </a:r>
            <a:r>
              <a:rPr lang="en-US" sz="1778" b="1" dirty="0">
                <a:latin typeface="Futura Medium" panose="020B0602020204020303" pitchFamily="34" charset="-79"/>
                <a:cs typeface="Futura Medium" panose="020B0602020204020303" pitchFamily="34" charset="-79"/>
              </a:rPr>
              <a:t>%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D2926915-C117-1E19-6AA1-FD9F7605D3DA}"/>
              </a:ext>
            </a:extLst>
          </p:cNvPr>
          <p:cNvSpPr txBox="1"/>
          <p:nvPr/>
        </p:nvSpPr>
        <p:spPr>
          <a:xfrm>
            <a:off x="9856750" y="8410287"/>
            <a:ext cx="1672290" cy="36599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 lIns="0" rIns="0">
            <a:spAutoFit/>
          </a:bodyPr>
          <a:lstStyle/>
          <a:p>
            <a:pPr defTabSz="1625529">
              <a:defRPr/>
            </a:pPr>
            <a:r>
              <a:rPr lang="en-US" sz="889" b="1" dirty="0">
                <a:latin typeface="Futura Medium" panose="020B0602020204020303" pitchFamily="34" charset="-79"/>
                <a:cs typeface="Futura Medium" panose="020B0602020204020303" pitchFamily="34" charset="-79"/>
              </a:rPr>
              <a:t>Number of Establishments Working in the Creative Field</a:t>
            </a:r>
          </a:p>
        </p:txBody>
      </p:sp>
      <p:sp>
        <p:nvSpPr>
          <p:cNvPr id="79" name="Triangle">
            <a:extLst>
              <a:ext uri="{FF2B5EF4-FFF2-40B4-BE49-F238E27FC236}">
                <a16:creationId xmlns:a16="http://schemas.microsoft.com/office/drawing/2014/main" id="{BE271711-2CF7-C734-21E5-F3837A3F3981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374023" y="8020142"/>
            <a:ext cx="294460" cy="14007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00B050"/>
          </a:solidFill>
          <a:ln w="12700">
            <a:miter lim="400000"/>
          </a:ln>
        </p:spPr>
        <p:txBody>
          <a:bodyPr lIns="81276" rIns="81276" anchor="ctr"/>
          <a:lstStyle/>
          <a:p>
            <a:pPr defTabSz="1625529" hangingPunct="0"/>
            <a:endParaRPr sz="3200">
              <a:latin typeface="Futura Medium" panose="020B0602020204020303" pitchFamily="34" charset="-79"/>
              <a:cs typeface="Futura Medium" panose="020B0602020204020303" pitchFamily="34" charset="-79"/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5848D82D-0682-1F13-B4E3-64F098F9C643}"/>
              </a:ext>
            </a:extLst>
          </p:cNvPr>
          <p:cNvSpPr txBox="1"/>
          <p:nvPr/>
        </p:nvSpPr>
        <p:spPr>
          <a:xfrm>
            <a:off x="9934060" y="8117655"/>
            <a:ext cx="1249985" cy="36593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1625529" fontAlgn="ctr">
              <a:defRPr/>
            </a:pPr>
            <a:r>
              <a:rPr lang="ar-AE" sz="1778" b="1" dirty="0">
                <a:latin typeface="Futura Medium" panose="020B0602020204020303" pitchFamily="34" charset="-79"/>
                <a:ea typeface="Calibri" panose="020F0502020204030204" pitchFamily="34" charset="0"/>
                <a:cs typeface="Futura Medium" panose="020B0602020204020303" pitchFamily="34" charset="-79"/>
              </a:rPr>
              <a:t>38,527</a:t>
            </a:r>
            <a:endParaRPr lang="en-US" sz="1778" b="1" dirty="0">
              <a:latin typeface="Futura Medium" panose="020B0602020204020303" pitchFamily="34" charset="-79"/>
              <a:cs typeface="Futura Medium" panose="020B0602020204020303" pitchFamily="34" charset="-79"/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31942117-130F-8ED0-36CF-C28C6BFAED81}"/>
              </a:ext>
            </a:extLst>
          </p:cNvPr>
          <p:cNvSpPr txBox="1"/>
          <p:nvPr/>
        </p:nvSpPr>
        <p:spPr>
          <a:xfrm>
            <a:off x="6881445" y="8523837"/>
            <a:ext cx="1627352" cy="36599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 lIns="0" rIns="0">
            <a:spAutoFit/>
          </a:bodyPr>
          <a:lstStyle/>
          <a:p>
            <a:pPr defTabSz="1625529">
              <a:defRPr/>
            </a:pPr>
            <a:r>
              <a:rPr lang="en-US" sz="889" b="1" dirty="0">
                <a:latin typeface="Futura Medium" panose="020B0602020204020303" pitchFamily="34" charset="-79"/>
                <a:cs typeface="Futura Medium" panose="020B0602020204020303" pitchFamily="34" charset="-79"/>
              </a:rPr>
              <a:t>Number of people working in Cultural &amp; Creative Industries</a:t>
            </a:r>
            <a:endParaRPr lang="ar-AE" sz="889" b="1" dirty="0">
              <a:latin typeface="Futura Medium" panose="020B0602020204020303" pitchFamily="34" charset="-79"/>
              <a:cs typeface="Futura Medium" panose="020B0602020204020303" pitchFamily="34" charset="-79"/>
            </a:endParaRPr>
          </a:p>
        </p:txBody>
      </p:sp>
      <p:sp>
        <p:nvSpPr>
          <p:cNvPr id="83" name="Triangle">
            <a:extLst>
              <a:ext uri="{FF2B5EF4-FFF2-40B4-BE49-F238E27FC236}">
                <a16:creationId xmlns:a16="http://schemas.microsoft.com/office/drawing/2014/main" id="{93737C6A-2C25-121F-5009-188490EA4986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7464908" y="8074882"/>
            <a:ext cx="294460" cy="14007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00B050"/>
          </a:solidFill>
          <a:ln w="12700">
            <a:miter lim="400000"/>
          </a:ln>
        </p:spPr>
        <p:txBody>
          <a:bodyPr lIns="81276" rIns="81276" anchor="ctr"/>
          <a:lstStyle/>
          <a:p>
            <a:pPr defTabSz="1625529" hangingPunct="0"/>
            <a:endParaRPr sz="3200">
              <a:latin typeface="Futura Medium" panose="020B0602020204020303" pitchFamily="34" charset="-79"/>
              <a:cs typeface="Futura Medium" panose="020B0602020204020303" pitchFamily="34" charset="-79"/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1203F9C8-9F82-51A7-D114-459A2B8A7EEB}"/>
              </a:ext>
            </a:extLst>
          </p:cNvPr>
          <p:cNvSpPr txBox="1"/>
          <p:nvPr/>
        </p:nvSpPr>
        <p:spPr>
          <a:xfrm>
            <a:off x="6802860" y="8172395"/>
            <a:ext cx="1489724" cy="36593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1625529" fontAlgn="ctr">
              <a:defRPr/>
            </a:pPr>
            <a:r>
              <a:rPr lang="en-US" sz="1778" b="1" dirty="0">
                <a:latin typeface="Futura Medium" panose="020B0602020204020303" pitchFamily="34" charset="-79"/>
                <a:ea typeface="Calibri" panose="020F0502020204030204" pitchFamily="34" charset="0"/>
                <a:cs typeface="Futura Medium" panose="020B0602020204020303" pitchFamily="34" charset="-79"/>
              </a:rPr>
              <a:t>405,875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F64E17FC-057C-E210-4D14-C962AC4767C8}"/>
              </a:ext>
            </a:extLst>
          </p:cNvPr>
          <p:cNvSpPr txBox="1"/>
          <p:nvPr/>
        </p:nvSpPr>
        <p:spPr>
          <a:xfrm>
            <a:off x="14769264" y="8552488"/>
            <a:ext cx="1103427" cy="36599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 lIns="0" rIns="0">
            <a:spAutoFit/>
          </a:bodyPr>
          <a:lstStyle/>
          <a:p>
            <a:pPr defTabSz="1625529" rtl="1">
              <a:defRPr/>
            </a:pPr>
            <a:r>
              <a:rPr lang="en-US" sz="889" b="1" dirty="0">
                <a:latin typeface="Futura Medium" panose="020B0602020204020303" pitchFamily="34" charset="-79"/>
                <a:cs typeface="Futura Medium" panose="020B0602020204020303" pitchFamily="34" charset="-79"/>
              </a:rPr>
              <a:t>National Identity Indicator</a:t>
            </a:r>
          </a:p>
        </p:txBody>
      </p:sp>
      <p:sp>
        <p:nvSpPr>
          <p:cNvPr id="87" name="Triangle">
            <a:extLst>
              <a:ext uri="{FF2B5EF4-FFF2-40B4-BE49-F238E27FC236}">
                <a16:creationId xmlns:a16="http://schemas.microsoft.com/office/drawing/2014/main" id="{E3EEF59C-C766-55F0-2811-0C7A2B5F6A51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4954711" y="8183511"/>
            <a:ext cx="294460" cy="14007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00B050"/>
          </a:solidFill>
          <a:ln w="12700">
            <a:miter lim="400000"/>
          </a:ln>
        </p:spPr>
        <p:txBody>
          <a:bodyPr lIns="81276" rIns="81276" anchor="ctr"/>
          <a:lstStyle/>
          <a:p>
            <a:pPr defTabSz="1625529" hangingPunct="0"/>
            <a:endParaRPr sz="3200">
              <a:latin typeface="Futura Medium" panose="020B0602020204020303" pitchFamily="34" charset="-79"/>
              <a:cs typeface="Futura Medium" panose="020B0602020204020303" pitchFamily="34" charset="-79"/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59C6ACEA-0F6F-075C-335F-C8324FC8EF0E}"/>
              </a:ext>
            </a:extLst>
          </p:cNvPr>
          <p:cNvSpPr txBox="1"/>
          <p:nvPr/>
        </p:nvSpPr>
        <p:spPr>
          <a:xfrm>
            <a:off x="14627624" y="8281024"/>
            <a:ext cx="1144651" cy="36593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1625529" fontAlgn="ctr">
              <a:defRPr/>
            </a:pPr>
            <a:r>
              <a:rPr lang="ar-QA" sz="1778" b="1" dirty="0">
                <a:latin typeface="Futura Medium" panose="020B0602020204020303" pitchFamily="34" charset="-79"/>
                <a:ea typeface="Calibri" panose="020F0502020204030204" pitchFamily="34" charset="0"/>
                <a:cs typeface="Futura Medium" panose="020B0602020204020303" pitchFamily="34" charset="-79"/>
              </a:rPr>
              <a:t>97.8%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A4AF03D4-87A6-D7B5-35CB-AD6DBE87C219}"/>
              </a:ext>
            </a:extLst>
          </p:cNvPr>
          <p:cNvSpPr txBox="1"/>
          <p:nvPr/>
        </p:nvSpPr>
        <p:spPr>
          <a:xfrm>
            <a:off x="13185259" y="8802123"/>
            <a:ext cx="1147293" cy="63966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 lIns="0" rIns="0">
            <a:spAutoFit/>
          </a:bodyPr>
          <a:lstStyle/>
          <a:p>
            <a:pPr defTabSz="1625529" rtl="1">
              <a:defRPr/>
            </a:pPr>
            <a:r>
              <a:rPr lang="en-US" sz="889" b="1" dirty="0">
                <a:latin typeface="Futura Medium" panose="020B0602020204020303" pitchFamily="34" charset="-79"/>
                <a:cs typeface="Futura Medium" panose="020B0602020204020303" pitchFamily="34" charset="-79"/>
              </a:rPr>
              <a:t>Number of Intangible Cultural Heritage Elements at UNESCO</a:t>
            </a:r>
            <a:endParaRPr lang="ar-QA" sz="889" b="1" dirty="0">
              <a:latin typeface="Futura Medium" panose="020B0602020204020303" pitchFamily="34" charset="-79"/>
              <a:cs typeface="Futura Medium" panose="020B0602020204020303" pitchFamily="34" charset="-79"/>
            </a:endParaRPr>
          </a:p>
        </p:txBody>
      </p:sp>
      <p:sp>
        <p:nvSpPr>
          <p:cNvPr id="96" name="Triangle">
            <a:extLst>
              <a:ext uri="{FF2B5EF4-FFF2-40B4-BE49-F238E27FC236}">
                <a16:creationId xmlns:a16="http://schemas.microsoft.com/office/drawing/2014/main" id="{A6675629-97B1-A5D6-7347-0CA0B2BCE442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3597987" y="8215912"/>
            <a:ext cx="294460" cy="14007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00B050"/>
          </a:solidFill>
          <a:ln w="12700">
            <a:miter lim="400000"/>
          </a:ln>
        </p:spPr>
        <p:txBody>
          <a:bodyPr lIns="81276" rIns="81276" anchor="ctr"/>
          <a:lstStyle/>
          <a:p>
            <a:pPr defTabSz="1625529" hangingPunct="0"/>
            <a:endParaRPr sz="3200">
              <a:latin typeface="Futura Medium" panose="020B0602020204020303" pitchFamily="34" charset="-79"/>
              <a:cs typeface="Futura Medium" panose="020B0602020204020303" pitchFamily="34" charset="-79"/>
            </a:endParaRP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1AE907A1-D793-C44F-B0C7-D00C1B6EA466}"/>
              </a:ext>
            </a:extLst>
          </p:cNvPr>
          <p:cNvSpPr txBox="1"/>
          <p:nvPr/>
        </p:nvSpPr>
        <p:spPr>
          <a:xfrm>
            <a:off x="12881573" y="8399572"/>
            <a:ext cx="1683065" cy="47525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1625529" rtl="1" fontAlgn="ctr">
              <a:defRPr/>
            </a:pPr>
            <a:r>
              <a:rPr lang="en-US" sz="1244" b="1" dirty="0">
                <a:latin typeface="Futura Medium" panose="020B0602020204020303" pitchFamily="34" charset="-79"/>
                <a:cs typeface="Futura Medium" panose="020B0602020204020303" pitchFamily="34" charset="-79"/>
              </a:rPr>
              <a:t>1</a:t>
            </a:r>
            <a:r>
              <a:rPr lang="en-US" sz="1244" b="1" baseline="300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st</a:t>
            </a:r>
            <a:r>
              <a:rPr lang="en-US" sz="1244" b="1" dirty="0">
                <a:latin typeface="Futura Medium" panose="020B0602020204020303" pitchFamily="34" charset="-79"/>
                <a:cs typeface="Futura Medium" panose="020B0602020204020303" pitchFamily="34" charset="-79"/>
              </a:rPr>
              <a:t> Arab World</a:t>
            </a:r>
          </a:p>
          <a:p>
            <a:pPr algn="ctr" defTabSz="1625529" rtl="1" fontAlgn="ctr">
              <a:defRPr/>
            </a:pPr>
            <a:r>
              <a:rPr lang="ar-AE" sz="1244" b="1" dirty="0">
                <a:latin typeface="Futura Medium" panose="020B0602020204020303" pitchFamily="34" charset="-79"/>
                <a:cs typeface="Futura Medium" panose="020B0602020204020303" pitchFamily="34" charset="-79"/>
              </a:rPr>
              <a:t> </a:t>
            </a:r>
            <a:r>
              <a:rPr lang="en-US" sz="1244" b="1" dirty="0">
                <a:latin typeface="Futura Medium" panose="020B0602020204020303" pitchFamily="34" charset="-79"/>
                <a:cs typeface="Futura Medium" panose="020B0602020204020303" pitchFamily="34" charset="-79"/>
              </a:rPr>
              <a:t>10</a:t>
            </a:r>
            <a:r>
              <a:rPr lang="en-US" sz="1244" b="1" baseline="300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th</a:t>
            </a:r>
            <a:r>
              <a:rPr lang="en-US" sz="1244" b="1" dirty="0">
                <a:latin typeface="Futura Medium" panose="020B0602020204020303" pitchFamily="34" charset="-79"/>
                <a:cs typeface="Futura Medium" panose="020B0602020204020303" pitchFamily="34" charset="-79"/>
              </a:rPr>
              <a:t>  Globally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7A8D797D-F1BE-7EAB-FE31-E784A3D9328C}"/>
              </a:ext>
            </a:extLst>
          </p:cNvPr>
          <p:cNvSpPr txBox="1"/>
          <p:nvPr/>
        </p:nvSpPr>
        <p:spPr>
          <a:xfrm>
            <a:off x="4547953" y="8420630"/>
            <a:ext cx="1252851" cy="5028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 lIns="0" rIns="0">
            <a:spAutoFit/>
          </a:bodyPr>
          <a:lstStyle/>
          <a:p>
            <a:pPr defTabSz="1625529">
              <a:defRPr/>
            </a:pPr>
            <a:r>
              <a:rPr lang="en-US" sz="889" dirty="0">
                <a:latin typeface="Futura Medium" panose="020B0602020204020303" pitchFamily="34" charset="-79"/>
                <a:cs typeface="Futura Medium" panose="020B0602020204020303" pitchFamily="34" charset="-79"/>
              </a:rPr>
              <a:t>Number of jobs created through the Mosul Spirit Revival Initiative</a:t>
            </a:r>
            <a:endParaRPr lang="ar-AE" sz="889" dirty="0">
              <a:latin typeface="Futura Medium" panose="020B0602020204020303" pitchFamily="34" charset="-79"/>
              <a:cs typeface="Futura Medium" panose="020B0602020204020303" pitchFamily="34" charset="-79"/>
            </a:endParaRPr>
          </a:p>
        </p:txBody>
      </p:sp>
      <p:sp>
        <p:nvSpPr>
          <p:cNvPr id="99" name="Triangle">
            <a:extLst>
              <a:ext uri="{FF2B5EF4-FFF2-40B4-BE49-F238E27FC236}">
                <a16:creationId xmlns:a16="http://schemas.microsoft.com/office/drawing/2014/main" id="{CCA221E4-1ADF-B77B-4F26-4D22D6B256E3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5000220" y="8042090"/>
            <a:ext cx="294460" cy="14007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00B050"/>
          </a:solidFill>
          <a:ln w="12700">
            <a:miter lim="400000"/>
          </a:ln>
        </p:spPr>
        <p:txBody>
          <a:bodyPr lIns="81276" rIns="81276" anchor="ctr"/>
          <a:lstStyle/>
          <a:p>
            <a:pPr defTabSz="1625529" hangingPunct="0"/>
            <a:endParaRPr sz="3200">
              <a:latin typeface="Futura Medium" panose="020B0602020204020303" pitchFamily="34" charset="-79"/>
              <a:cs typeface="Futura Medium" panose="020B0602020204020303" pitchFamily="34" charset="-79"/>
            </a:endParaRP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7AC3A921-4D48-BF98-2CFE-4B34E0326EDC}"/>
              </a:ext>
            </a:extLst>
          </p:cNvPr>
          <p:cNvSpPr txBox="1"/>
          <p:nvPr/>
        </p:nvSpPr>
        <p:spPr>
          <a:xfrm>
            <a:off x="4673130" y="8139603"/>
            <a:ext cx="948635" cy="36593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1625529" fontAlgn="ctr">
              <a:defRPr/>
            </a:pPr>
            <a:r>
              <a:rPr lang="ar-AE" sz="1778">
                <a:latin typeface="Futura Medium" panose="020B0602020204020303" pitchFamily="34" charset="-79"/>
                <a:ea typeface="Calibri" panose="020F0502020204030204" pitchFamily="34" charset="0"/>
                <a:cs typeface="Futura Medium" panose="020B0602020204020303" pitchFamily="34" charset="-79"/>
              </a:rPr>
              <a:t>1100</a:t>
            </a:r>
            <a:endParaRPr lang="en-US" sz="1778">
              <a:latin typeface="Futura Medium" panose="020B0602020204020303" pitchFamily="34" charset="-79"/>
              <a:ea typeface="Calibri" panose="020F0502020204030204" pitchFamily="34" charset="0"/>
              <a:cs typeface="Futura Medium" panose="020B0602020204020303" pitchFamily="34" charset="-79"/>
            </a:endParaRP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846330CC-7FA0-D182-FAF1-AC71A40A8862}"/>
              </a:ext>
            </a:extLst>
          </p:cNvPr>
          <p:cNvSpPr txBox="1"/>
          <p:nvPr/>
        </p:nvSpPr>
        <p:spPr>
          <a:xfrm>
            <a:off x="19721579" y="8603555"/>
            <a:ext cx="1624687" cy="77649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 lIns="0" rIns="0">
            <a:spAutoFit/>
          </a:bodyPr>
          <a:lstStyle/>
          <a:p>
            <a:pPr defTabSz="1625529">
              <a:defRPr/>
            </a:pPr>
            <a:r>
              <a:rPr lang="en-US" sz="889" b="1" dirty="0">
                <a:latin typeface="Futura Medium" panose="020B0602020204020303" pitchFamily="34" charset="-79"/>
                <a:cs typeface="Futura Medium" panose="020B0602020204020303" pitchFamily="34" charset="-79"/>
              </a:rPr>
              <a:t>Percentage of Joint Declaration Launch for Cultural Heritage Protection by Ministries of Culture (33 Countries)</a:t>
            </a:r>
          </a:p>
        </p:txBody>
      </p:sp>
      <p:sp>
        <p:nvSpPr>
          <p:cNvPr id="102" name="Triangle">
            <a:extLst>
              <a:ext uri="{FF2B5EF4-FFF2-40B4-BE49-F238E27FC236}">
                <a16:creationId xmlns:a16="http://schemas.microsoft.com/office/drawing/2014/main" id="{F7D4BE73-4C32-FEDE-43FC-FBF6EF251803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20397019" y="8177440"/>
            <a:ext cx="294460" cy="14007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00B050"/>
          </a:solidFill>
          <a:ln w="12700">
            <a:miter lim="400000"/>
          </a:ln>
        </p:spPr>
        <p:txBody>
          <a:bodyPr lIns="81276" rIns="81276" anchor="ctr"/>
          <a:lstStyle/>
          <a:p>
            <a:pPr defTabSz="1625529" hangingPunct="0"/>
            <a:endParaRPr sz="3200">
              <a:latin typeface="Futura Medium" panose="020B0602020204020303" pitchFamily="34" charset="-79"/>
              <a:cs typeface="Futura Medium" panose="020B0602020204020303" pitchFamily="34" charset="-79"/>
            </a:endParaRP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02C16346-BC53-0C55-36E1-341C98DAC254}"/>
              </a:ext>
            </a:extLst>
          </p:cNvPr>
          <p:cNvSpPr txBox="1"/>
          <p:nvPr/>
        </p:nvSpPr>
        <p:spPr>
          <a:xfrm>
            <a:off x="19799298" y="8274953"/>
            <a:ext cx="1219266" cy="36593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1625529" fontAlgn="ctr">
              <a:defRPr/>
            </a:pPr>
            <a:r>
              <a:rPr lang="en-US" sz="1778" b="1" dirty="0">
                <a:latin typeface="Futura Medium" panose="020B0602020204020303" pitchFamily="34" charset="-79"/>
                <a:ea typeface="Calibri" panose="020F0502020204030204" pitchFamily="34" charset="0"/>
                <a:cs typeface="Futura Medium" panose="020B0602020204020303" pitchFamily="34" charset="-79"/>
              </a:rPr>
              <a:t>100%</a:t>
            </a:r>
            <a:endParaRPr lang="ar-QA" sz="1778" b="1" dirty="0">
              <a:latin typeface="Futura Medium" panose="020B0602020204020303" pitchFamily="34" charset="-79"/>
              <a:ea typeface="Calibri" panose="020F0502020204030204" pitchFamily="34" charset="0"/>
              <a:cs typeface="Futura Medium" panose="020B0602020204020303" pitchFamily="34" charset="-79"/>
            </a:endParaRP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3F1B0622-0AC2-9A5E-2C03-3DD7B82BF443}"/>
              </a:ext>
            </a:extLst>
          </p:cNvPr>
          <p:cNvSpPr txBox="1"/>
          <p:nvPr/>
        </p:nvSpPr>
        <p:spPr>
          <a:xfrm>
            <a:off x="17925030" y="8737431"/>
            <a:ext cx="1592105" cy="63966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 lIns="0" rIns="0">
            <a:spAutoFit/>
          </a:bodyPr>
          <a:lstStyle/>
          <a:p>
            <a:pPr defTabSz="1625529">
              <a:defRPr/>
            </a:pPr>
            <a:r>
              <a:rPr lang="en-US" sz="889" b="1" dirty="0">
                <a:latin typeface="Futura Medium" panose="020B0602020204020303" pitchFamily="34" charset="-79"/>
                <a:cs typeface="Futura Medium" panose="020B0602020204020303" pitchFamily="34" charset="-79"/>
              </a:rPr>
              <a:t>Percentage of cultural sites in the country prepared to deal with climate change effects</a:t>
            </a:r>
          </a:p>
        </p:txBody>
      </p:sp>
      <p:sp>
        <p:nvSpPr>
          <p:cNvPr id="105" name="Triangle">
            <a:extLst>
              <a:ext uri="{FF2B5EF4-FFF2-40B4-BE49-F238E27FC236}">
                <a16:creationId xmlns:a16="http://schemas.microsoft.com/office/drawing/2014/main" id="{2C041793-4317-324C-45AC-73C26C7FBC48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8421437" y="8233627"/>
            <a:ext cx="294460" cy="14007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00B050"/>
          </a:solidFill>
          <a:ln w="12700">
            <a:miter lim="400000"/>
          </a:ln>
        </p:spPr>
        <p:txBody>
          <a:bodyPr lIns="81276" rIns="81276" anchor="ctr"/>
          <a:lstStyle/>
          <a:p>
            <a:pPr defTabSz="1625529" hangingPunct="0"/>
            <a:endParaRPr sz="3200">
              <a:latin typeface="Futura Medium" panose="020B0602020204020303" pitchFamily="34" charset="-79"/>
              <a:cs typeface="Futura Medium" panose="020B0602020204020303" pitchFamily="34" charset="-79"/>
            </a:endParaRP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434548A2-D900-5DA7-1838-53E202017E0F}"/>
              </a:ext>
            </a:extLst>
          </p:cNvPr>
          <p:cNvSpPr txBox="1"/>
          <p:nvPr/>
        </p:nvSpPr>
        <p:spPr>
          <a:xfrm>
            <a:off x="18094349" y="8331140"/>
            <a:ext cx="948635" cy="36593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1625529" fontAlgn="ctr">
              <a:defRPr/>
            </a:pPr>
            <a:r>
              <a:rPr lang="en-US" sz="1778" b="1">
                <a:latin typeface="Futura Medium" panose="020B0602020204020303" pitchFamily="34" charset="-79"/>
                <a:ea typeface="Calibri" panose="020F0502020204030204" pitchFamily="34" charset="0"/>
                <a:cs typeface="Futura Medium" panose="020B0602020204020303" pitchFamily="34" charset="-79"/>
              </a:rPr>
              <a:t>65</a:t>
            </a:r>
            <a:r>
              <a:rPr lang="ar-AE" sz="1778" b="1">
                <a:latin typeface="Futura Medium" panose="020B0602020204020303" pitchFamily="34" charset="-79"/>
                <a:ea typeface="Calibri" panose="020F0502020204030204" pitchFamily="34" charset="0"/>
                <a:cs typeface="Futura Medium" panose="020B0602020204020303" pitchFamily="34" charset="-79"/>
              </a:rPr>
              <a:t>%</a:t>
            </a:r>
            <a:endParaRPr lang="ar-QA" sz="1778" b="1">
              <a:latin typeface="Futura Medium" panose="020B0602020204020303" pitchFamily="34" charset="-79"/>
              <a:ea typeface="Calibri" panose="020F0502020204030204" pitchFamily="34" charset="0"/>
              <a:cs typeface="Futura Medium" panose="020B0602020204020303" pitchFamily="34" charset="-79"/>
            </a:endParaRPr>
          </a:p>
        </p:txBody>
      </p: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B1887FAD-6528-CBF1-F820-A18933DFCCF6}"/>
              </a:ext>
            </a:extLst>
          </p:cNvPr>
          <p:cNvCxnSpPr>
            <a:cxnSpLocks/>
          </p:cNvCxnSpPr>
          <p:nvPr/>
        </p:nvCxnSpPr>
        <p:spPr>
          <a:xfrm>
            <a:off x="2018820" y="5581980"/>
            <a:ext cx="0" cy="1759692"/>
          </a:xfrm>
          <a:prstGeom prst="line">
            <a:avLst/>
          </a:prstGeom>
          <a:ln w="19050" cap="rnd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294CBBF7-D30D-D427-CE88-0B5BFCB3512F}"/>
              </a:ext>
            </a:extLst>
          </p:cNvPr>
          <p:cNvCxnSpPr>
            <a:cxnSpLocks/>
          </p:cNvCxnSpPr>
          <p:nvPr/>
        </p:nvCxnSpPr>
        <p:spPr>
          <a:xfrm>
            <a:off x="2018820" y="8482309"/>
            <a:ext cx="0" cy="1759692"/>
          </a:xfrm>
          <a:prstGeom prst="line">
            <a:avLst/>
          </a:prstGeom>
          <a:ln w="19050" cap="rnd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>
            <a:extLst>
              <a:ext uri="{FF2B5EF4-FFF2-40B4-BE49-F238E27FC236}">
                <a16:creationId xmlns:a16="http://schemas.microsoft.com/office/drawing/2014/main" id="{EBFC111B-625C-39A9-B069-3F09B9389E54}"/>
              </a:ext>
            </a:extLst>
          </p:cNvPr>
          <p:cNvCxnSpPr>
            <a:cxnSpLocks/>
          </p:cNvCxnSpPr>
          <p:nvPr/>
        </p:nvCxnSpPr>
        <p:spPr>
          <a:xfrm>
            <a:off x="6586645" y="4773654"/>
            <a:ext cx="0" cy="6763771"/>
          </a:xfrm>
          <a:prstGeom prst="line">
            <a:avLst/>
          </a:prstGeom>
          <a:ln w="19050" cap="rnd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DED2E894-E8BE-013B-4728-E19E259EA6F2}"/>
              </a:ext>
            </a:extLst>
          </p:cNvPr>
          <p:cNvCxnSpPr>
            <a:cxnSpLocks/>
          </p:cNvCxnSpPr>
          <p:nvPr/>
        </p:nvCxnSpPr>
        <p:spPr>
          <a:xfrm>
            <a:off x="11772182" y="4773654"/>
            <a:ext cx="0" cy="7011807"/>
          </a:xfrm>
          <a:prstGeom prst="line">
            <a:avLst/>
          </a:prstGeom>
          <a:ln w="19050" cap="rnd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>
            <a:extLst>
              <a:ext uri="{FF2B5EF4-FFF2-40B4-BE49-F238E27FC236}">
                <a16:creationId xmlns:a16="http://schemas.microsoft.com/office/drawing/2014/main" id="{B7EEBD85-FD38-5EFA-F8E1-19FA3A4CAAAB}"/>
              </a:ext>
            </a:extLst>
          </p:cNvPr>
          <p:cNvCxnSpPr>
            <a:cxnSpLocks/>
          </p:cNvCxnSpPr>
          <p:nvPr/>
        </p:nvCxnSpPr>
        <p:spPr>
          <a:xfrm>
            <a:off x="17038998" y="4773654"/>
            <a:ext cx="0" cy="7060574"/>
          </a:xfrm>
          <a:prstGeom prst="line">
            <a:avLst/>
          </a:prstGeom>
          <a:ln w="19050" cap="rnd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1690898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438" row="3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C20829F8-24D4-4545-B45C-4F97E38CEE5F}">
  <we:reference id="wa200005566" version="3.0.0.2" store="en-US" storeType="OMEX"/>
  <we:alternateReferences>
    <we:reference id="wa200005566" version="3.0.0.2" store="WA200005566" storeType="OMEX"/>
  </we:alternateReferences>
  <we:properties/>
  <we:bindings/>
  <we:snapshot xmlns:r="http://schemas.openxmlformats.org/officeDocument/2006/relationships"/>
</we:webextension>
</file>

<file path=docMetadata/LabelInfo.xml><?xml version="1.0" encoding="utf-8"?>
<clbl:labelList xmlns:clbl="http://schemas.microsoft.com/office/2020/mipLabelMetadata">
  <clbl:label id="{9f6dbf1d-bcb3-4753-99b3-5e8c985533c9}" enabled="1" method="Privileged" siteId="{709dcaed-4f41-4d74-b39d-9b851c37c78d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5772</TotalTime>
  <Words>243</Words>
  <Application>Microsoft Office PowerPoint</Application>
  <PresentationFormat>Custom</PresentationFormat>
  <Paragraphs>37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Futura Medium</vt:lpstr>
      <vt:lpstr>Futura Medium</vt:lpstr>
      <vt:lpstr>Sakkal Majalla</vt:lpstr>
      <vt:lpstr>Custom Design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Adel Mohamed Yousef Abdu Allah Alshehhi</cp:lastModifiedBy>
  <cp:revision>3</cp:revision>
  <dcterms:created xsi:type="dcterms:W3CDTF">2020-09-14T07:37:10Z</dcterms:created>
  <dcterms:modified xsi:type="dcterms:W3CDTF">2024-08-25T10:43:06Z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assificationContentMarkingFooterLocations">
    <vt:lpwstr>Custom Design:3\2_Custom Design:9\1_Custom Design:4</vt:lpwstr>
  </property>
  <property fmtid="{D5CDD505-2E9C-101B-9397-08002B2CF9AE}" pid="3" name="ClassificationContentMarkingFooterText">
    <vt:lpwstr>عام General </vt:lpwstr>
  </property>
</Properties>
</file>